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10"/>
  </p:notesMasterIdLst>
  <p:handoutMasterIdLst>
    <p:handoutMasterId r:id="rId11"/>
  </p:handoutMasterIdLst>
  <p:sldIdLst>
    <p:sldId id="267" r:id="rId2"/>
    <p:sldId id="258" r:id="rId3"/>
    <p:sldId id="259" r:id="rId4"/>
    <p:sldId id="260" r:id="rId5"/>
    <p:sldId id="261" r:id="rId6"/>
    <p:sldId id="262" r:id="rId7"/>
    <p:sldId id="263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BC6F6572-4CFA-9F4B-A32E-50ECF2108255}">
          <p14:sldIdLst>
            <p14:sldId id="267"/>
            <p14:sldId id="258"/>
            <p14:sldId id="259"/>
            <p14:sldId id="260"/>
            <p14:sldId id="261"/>
            <p14:sldId id="262"/>
            <p14:sldId id="263"/>
            <p14:sldId id="266"/>
          </p14:sldIdLst>
        </p14:section>
      </p14:sectionLst>
    </p:ex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67"/>
    <p:restoredTop sz="94709"/>
  </p:normalViewPr>
  <p:slideViewPr>
    <p:cSldViewPr snapToGrid="0" snapToObjects="1">
      <p:cViewPr varScale="1">
        <p:scale>
          <a:sx n="71" d="100"/>
          <a:sy n="71" d="100"/>
        </p:scale>
        <p:origin x="-112" y="-5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235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="" xmlns:a16="http://schemas.microsoft.com/office/drawing/2014/main" id="{28D41438-D4AA-D94F-AEDA-EB38043217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0C31C18E-2206-6C4C-8C70-9AAEC49F3E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C4674-ABB1-644C-8544-CF7D3581CF11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49BC3744-F420-B743-B828-0CFB8F57B3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10B5F3B0-2440-AF49-A29B-50DF99A14E9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80EEE-586E-C648-92C5-DA373829044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7136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96CC9-93CB-7641-8517-CC753D49825D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B9BDB-58ED-4741-BC23-7B399A65EA4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1085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B9BDB-58ED-4741-BC23-7B399A65EA48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0981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B9BDB-58ED-4741-BC23-7B399A65EA48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9517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4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80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844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625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2133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986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80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72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935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490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564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21-05-20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1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5" Type="http://schemas.openxmlformats.org/officeDocument/2006/relationships/image" Target="../media/image6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7.tiff"/><Relationship Id="rId5" Type="http://schemas.openxmlformats.org/officeDocument/2006/relationships/image" Target="../media/image8.tiff"/><Relationship Id="rId6" Type="http://schemas.openxmlformats.org/officeDocument/2006/relationships/image" Target="../media/image9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image" Target="../media/image12.tiff"/><Relationship Id="rId5" Type="http://schemas.openxmlformats.org/officeDocument/2006/relationships/image" Target="../media/image13.tiff"/><Relationship Id="rId6" Type="http://schemas.openxmlformats.org/officeDocument/2006/relationships/image" Target="../media/image14.tiff"/><Relationship Id="rId7" Type="http://schemas.openxmlformats.org/officeDocument/2006/relationships/image" Target="../media/image15.tiff"/><Relationship Id="rId8" Type="http://schemas.openxmlformats.org/officeDocument/2006/relationships/image" Target="../media/image16.tiff"/><Relationship Id="rId9" Type="http://schemas.openxmlformats.org/officeDocument/2006/relationships/image" Target="../media/image8.tiff"/><Relationship Id="rId10" Type="http://schemas.openxmlformats.org/officeDocument/2006/relationships/image" Target="../media/image17.tif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4" Type="http://schemas.openxmlformats.org/officeDocument/2006/relationships/image" Target="../media/image20.tiff"/><Relationship Id="rId5" Type="http://schemas.openxmlformats.org/officeDocument/2006/relationships/image" Target="../media/image21.tiff"/><Relationship Id="rId6" Type="http://schemas.openxmlformats.org/officeDocument/2006/relationships/image" Target="../media/image7.tiff"/><Relationship Id="rId7" Type="http://schemas.openxmlformats.org/officeDocument/2006/relationships/image" Target="../media/image22.tiff"/><Relationship Id="rId8" Type="http://schemas.openxmlformats.org/officeDocument/2006/relationships/image" Target="../media/image23.tiff"/><Relationship Id="rId9" Type="http://schemas.openxmlformats.org/officeDocument/2006/relationships/image" Target="../media/image24.tiff"/><Relationship Id="rId10" Type="http://schemas.openxmlformats.org/officeDocument/2006/relationships/image" Target="../media/image25.tif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tiff"/><Relationship Id="rId3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4" Type="http://schemas.openxmlformats.org/officeDocument/2006/relationships/image" Target="../media/image29.tiff"/><Relationship Id="rId5" Type="http://schemas.openxmlformats.org/officeDocument/2006/relationships/image" Target="../media/image30.tiff"/><Relationship Id="rId6" Type="http://schemas.openxmlformats.org/officeDocument/2006/relationships/image" Target="../media/image31.tiff"/><Relationship Id="rId7" Type="http://schemas.openxmlformats.org/officeDocument/2006/relationships/image" Target="../media/image32.tiff"/><Relationship Id="rId8" Type="http://schemas.openxmlformats.org/officeDocument/2006/relationships/image" Target="../media/image33.gi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8BBA2B3-CCC2-F142-93A3-B126E40A4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>
                <a:solidFill>
                  <a:srgbClr val="0070C0"/>
                </a:solidFill>
                <a:latin typeface="Comic Sans MS" panose="030F0902030302020204" pitchFamily="66" charset="0"/>
              </a:rPr>
              <a:t>Los Alimentos y una vida sana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5C5392AC-6624-6943-84D0-08FF36333F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27200" y="2347641"/>
            <a:ext cx="3539941" cy="309102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2F62B27-05A1-4840-BB2A-31360C5A9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9464" y="1390904"/>
            <a:ext cx="2016760" cy="288108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5F7CDC9F-804D-EF42-8363-3BFB79765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096" y="3713968"/>
            <a:ext cx="3064765" cy="257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446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9">
            <a:extLst>
              <a:ext uri="{FF2B5EF4-FFF2-40B4-BE49-F238E27FC236}">
                <a16:creationId xmlns="" xmlns:a16="http://schemas.microsoft.com/office/drawing/2014/main" id="{62EDF797-2E54-B14B-B5D0-765B3F2F2D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391583"/>
            <a:ext cx="4734984" cy="2436283"/>
          </a:xfrm>
          <a:prstGeom prst="rect">
            <a:avLst/>
          </a:prstGeom>
        </p:spPr>
      </p:pic>
      <p:pic>
        <p:nvPicPr>
          <p:cNvPr id="8" name="Marcador de contenido 10">
            <a:extLst>
              <a:ext uri="{FF2B5EF4-FFF2-40B4-BE49-F238E27FC236}">
                <a16:creationId xmlns="" xmlns:a16="http://schemas.microsoft.com/office/drawing/2014/main" id="{F93D59F8-60FF-364D-9FC5-74F4B04111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t="32496"/>
          <a:stretch/>
        </p:blipFill>
        <p:spPr>
          <a:xfrm>
            <a:off x="6477000" y="391585"/>
            <a:ext cx="5181600" cy="2283882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="" xmlns:a16="http://schemas.microsoft.com/office/drawing/2014/main" id="{6CE0BE11-2F7B-BC42-B1D3-55B515F9CDE7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5"/>
          <a:srcRect l="14623" r="14978"/>
          <a:stretch/>
        </p:blipFill>
        <p:spPr>
          <a:xfrm>
            <a:off x="2066544" y="3512566"/>
            <a:ext cx="5181600" cy="3036888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7D4E852F-E63B-4743-A7B3-0B43C8334467}"/>
              </a:ext>
            </a:extLst>
          </p:cNvPr>
          <p:cNvSpPr/>
          <p:nvPr/>
        </p:nvSpPr>
        <p:spPr>
          <a:xfrm>
            <a:off x="838199" y="2854324"/>
            <a:ext cx="4734983" cy="4476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mic Sans MS" panose="030F0902030302020204" pitchFamily="66" charset="0"/>
              </a:rPr>
              <a:t>Nos permiten crecer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9F199CFF-3EF5-7B45-8387-1BC84E0D0BE2}"/>
              </a:ext>
            </a:extLst>
          </p:cNvPr>
          <p:cNvSpPr/>
          <p:nvPr/>
        </p:nvSpPr>
        <p:spPr>
          <a:xfrm>
            <a:off x="6700308" y="2841095"/>
            <a:ext cx="4734983" cy="4476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mic Sans MS" panose="030F0902030302020204" pitchFamily="66" charset="0"/>
              </a:rPr>
              <a:t>Nos dan energia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A6816289-E9CD-E64D-BEDD-4B9D0890F096}"/>
              </a:ext>
            </a:extLst>
          </p:cNvPr>
          <p:cNvSpPr/>
          <p:nvPr/>
        </p:nvSpPr>
        <p:spPr>
          <a:xfrm>
            <a:off x="8365066" y="4400549"/>
            <a:ext cx="3422649" cy="10943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mic Sans MS" panose="030F0902030302020204" pitchFamily="66" charset="0"/>
              </a:rPr>
              <a:t>Nos protegen de las enfermedades </a:t>
            </a:r>
          </a:p>
        </p:txBody>
      </p:sp>
    </p:spTree>
    <p:extLst>
      <p:ext uri="{BB962C8B-B14F-4D97-AF65-F5344CB8AC3E}">
        <p14:creationId xmlns:p14="http://schemas.microsoft.com/office/powerpoint/2010/main" val="562248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B1F9F764-3B0C-8D4B-A5E5-3D31B57B5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9" y="835572"/>
            <a:ext cx="6393071" cy="565730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DCBE0126-77BE-2047-A13E-BF9164988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010" y="644639"/>
            <a:ext cx="1898650" cy="1421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7F84476-7777-4440-9D15-E755B6476F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2011" y="2520950"/>
            <a:ext cx="1435100" cy="18161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4D0F06F3-D86B-6840-8AB8-C740325A8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2011" y="4792286"/>
            <a:ext cx="1688983" cy="1460499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="" xmlns:a16="http://schemas.microsoft.com/office/drawing/2014/main" id="{5C219E3B-AC16-2A46-9A4C-8C957EFEF17F}"/>
              </a:ext>
            </a:extLst>
          </p:cNvPr>
          <p:cNvCxnSpPr/>
          <p:nvPr/>
        </p:nvCxnSpPr>
        <p:spPr>
          <a:xfrm flipV="1">
            <a:off x="7036904" y="1355176"/>
            <a:ext cx="1007166" cy="79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="" xmlns:a16="http://schemas.microsoft.com/office/drawing/2014/main" id="{4073E215-8B42-9240-B9D6-24BC5750683A}"/>
              </a:ext>
            </a:extLst>
          </p:cNvPr>
          <p:cNvCxnSpPr/>
          <p:nvPr/>
        </p:nvCxnSpPr>
        <p:spPr>
          <a:xfrm>
            <a:off x="7036904" y="3664223"/>
            <a:ext cx="123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="" xmlns:a16="http://schemas.microsoft.com/office/drawing/2014/main" id="{42DB6C72-5FB0-6641-9E37-48472D668330}"/>
              </a:ext>
            </a:extLst>
          </p:cNvPr>
          <p:cNvCxnSpPr/>
          <p:nvPr/>
        </p:nvCxnSpPr>
        <p:spPr>
          <a:xfrm>
            <a:off x="6824868" y="4545495"/>
            <a:ext cx="1656000" cy="68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397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41B75B-9743-E64E-A8FF-1F50137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830" y="182880"/>
            <a:ext cx="8355657" cy="1275479"/>
          </a:xfrm>
        </p:spPr>
        <p:txBody>
          <a:bodyPr/>
          <a:lstStyle/>
          <a:p>
            <a:pPr algn="l"/>
            <a:r>
              <a:rPr lang="es-CL" dirty="0">
                <a:latin typeface="Comic Sans MS" panose="030F0902030302020204" pitchFamily="66" charset="0"/>
              </a:rPr>
              <a:t>Vegetales </a:t>
            </a:r>
            <a:r>
              <a:rPr lang="es-CL" dirty="0"/>
              <a:t> </a:t>
            </a:r>
          </a:p>
        </p:txBody>
      </p:sp>
      <p:pic>
        <p:nvPicPr>
          <p:cNvPr id="3" name="Marcador de contenido 2">
            <a:extLst>
              <a:ext uri="{FF2B5EF4-FFF2-40B4-BE49-F238E27FC236}">
                <a16:creationId xmlns="" xmlns:a16="http://schemas.microsoft.com/office/drawing/2014/main" id="{24BEC23A-77FC-594F-9A80-A8BCE24971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199" y="1422400"/>
            <a:ext cx="4106333" cy="2514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Marcador de contenido 5">
            <a:extLst>
              <a:ext uri="{FF2B5EF4-FFF2-40B4-BE49-F238E27FC236}">
                <a16:creationId xmlns="" xmlns:a16="http://schemas.microsoft.com/office/drawing/2014/main" id="{3CDD52E3-93EC-E74B-8C75-FC2CAFED4C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35144"/>
          <a:stretch/>
        </p:blipFill>
        <p:spPr>
          <a:xfrm>
            <a:off x="914899" y="3937001"/>
            <a:ext cx="4994836" cy="2217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8597488E-FFD9-B540-86B1-F33A0EA779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556" b="12889"/>
          <a:stretch/>
        </p:blipFill>
        <p:spPr>
          <a:xfrm>
            <a:off x="7428705" y="1422400"/>
            <a:ext cx="4106333" cy="2370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373DA1C-99F3-3046-8095-0F93099A8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5467" y="3937001"/>
            <a:ext cx="5249332" cy="2217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25C3E0F2-BFDC-5D42-B03A-8B3E9F8F2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8555" y="1690688"/>
            <a:ext cx="1674890" cy="1709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0BFFB115-25D7-1348-8EC6-BA278B285F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0422" y="309530"/>
            <a:ext cx="1009718" cy="107794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6DC856A9-714A-584E-8AF6-A8C56EAA12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5502" y="411682"/>
            <a:ext cx="939800" cy="9969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A85F7521-FCA8-4D45-9919-4E7B2CADC2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0442" y="309530"/>
            <a:ext cx="1009718" cy="9969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151115D1-869F-D14D-B6FF-BE69C7B984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3822" y="361954"/>
            <a:ext cx="686311" cy="102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75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4486679-F0F2-304A-9D32-77ADEDAD8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358373"/>
            <a:ext cx="9613392" cy="1460315"/>
          </a:xfrm>
        </p:spPr>
        <p:txBody>
          <a:bodyPr/>
          <a:lstStyle/>
          <a:p>
            <a:pPr algn="l"/>
            <a:r>
              <a:rPr lang="es-CL" dirty="0">
                <a:latin typeface="Comic Sans MS" panose="030F0902030302020204" pitchFamily="66" charset="0"/>
              </a:rPr>
              <a:t>Animal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2C9C5843-D00B-5C4F-9137-ADC63D88CA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6112" y="2049864"/>
            <a:ext cx="2451100" cy="2501900"/>
          </a:xfrm>
          <a:prstGeom prst="rect">
            <a:avLst/>
          </a:prstGeom>
        </p:spPr>
      </p:pic>
      <p:pic>
        <p:nvPicPr>
          <p:cNvPr id="7" name="Marcador de contenido 6">
            <a:extLst>
              <a:ext uri="{FF2B5EF4-FFF2-40B4-BE49-F238E27FC236}">
                <a16:creationId xmlns="" xmlns:a16="http://schemas.microsoft.com/office/drawing/2014/main" id="{65EB6E57-254A-7946-B9B3-D066252F19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9801" y="3870515"/>
            <a:ext cx="4270375" cy="2718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F0390328-F22F-AE4B-B1D8-073B361E1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051" y="1905794"/>
            <a:ext cx="3873500" cy="20955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BD96A00-DF95-7C49-B685-0FB61F4B26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8658" y="4551764"/>
            <a:ext cx="2971800" cy="19939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B2F51E92-A506-7244-A131-0541A517FF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1135" y="461284"/>
            <a:ext cx="1600754" cy="119811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FB5E3FD4-66DC-AA40-898B-EF5C94EC60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4917" y="565414"/>
            <a:ext cx="1471083" cy="9539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52BC595-AC89-0B4E-AEFE-EDEEB22EB5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8660" y="678013"/>
            <a:ext cx="748534" cy="84137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8ADDF315-E2E3-9E46-B55D-2A54DC1A73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6890" y="695121"/>
            <a:ext cx="1241519" cy="8413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3F39C0C5-E2B5-A241-9CBF-E416D0D31A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87287" y="809139"/>
            <a:ext cx="998038" cy="70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73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7BD38B-A64A-154E-A09C-B64CC5452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168" y="964692"/>
            <a:ext cx="3401568" cy="1188720"/>
          </a:xfrm>
        </p:spPr>
        <p:txBody>
          <a:bodyPr/>
          <a:lstStyle/>
          <a:p>
            <a:pPr algn="l"/>
            <a:r>
              <a:rPr lang="es-CL" dirty="0">
                <a:latin typeface="Comic Sans MS" panose="030F0902030302020204" pitchFamily="66" charset="0"/>
              </a:rPr>
              <a:t>    Mineral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29F655E1-F010-394B-9253-26EE58B0FF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0976" y="2418286"/>
            <a:ext cx="10204704" cy="3744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AB1D888-3084-C341-B100-97EE3BC2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642" y="385084"/>
            <a:ext cx="2198125" cy="190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91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0628368-3C86-DE4A-8A82-8D0C395A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73CCB772-91A3-AC4E-8314-DF2BCF2F72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6033" y="385897"/>
            <a:ext cx="10460736" cy="5991517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0716A4ED-3247-B34A-9490-0981B65D0171}"/>
              </a:ext>
            </a:extLst>
          </p:cNvPr>
          <p:cNvSpPr/>
          <p:nvPr/>
        </p:nvSpPr>
        <p:spPr>
          <a:xfrm>
            <a:off x="768096" y="2254726"/>
            <a:ext cx="1901952" cy="4023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dirty="0"/>
              <a:t>O</a:t>
            </a:r>
            <a:r>
              <a:rPr lang="es-CL" sz="2800" dirty="0">
                <a:latin typeface="Comic Sans MS" panose="030F0902030302020204" pitchFamily="66" charset="0"/>
              </a:rPr>
              <a:t>cacional</a:t>
            </a:r>
            <a:r>
              <a:rPr lang="es-CL" dirty="0"/>
              <a:t>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54BA543F-8539-E54C-9A96-4E654CAD55FE}"/>
              </a:ext>
            </a:extLst>
          </p:cNvPr>
          <p:cNvSpPr/>
          <p:nvPr/>
        </p:nvSpPr>
        <p:spPr>
          <a:xfrm>
            <a:off x="768096" y="3892236"/>
            <a:ext cx="1901952" cy="4023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mic Sans MS" panose="030F0902030302020204" pitchFamily="66" charset="0"/>
              </a:rPr>
              <a:t>Semanal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86CE9DB6-778A-3E4A-A9A7-08BF368A7B13}"/>
              </a:ext>
            </a:extLst>
          </p:cNvPr>
          <p:cNvSpPr/>
          <p:nvPr/>
        </p:nvSpPr>
        <p:spPr>
          <a:xfrm>
            <a:off x="932688" y="5551970"/>
            <a:ext cx="1901952" cy="4023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mic Sans MS" panose="030F0902030302020204" pitchFamily="66" charset="0"/>
              </a:rPr>
              <a:t>Diario </a:t>
            </a:r>
            <a:r>
              <a:rPr lang="es-CL" dirty="0"/>
              <a:t>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2024D29F-25ED-4E49-B115-F4B8BF694D26}"/>
              </a:ext>
            </a:extLst>
          </p:cNvPr>
          <p:cNvSpPr/>
          <p:nvPr/>
        </p:nvSpPr>
        <p:spPr>
          <a:xfrm>
            <a:off x="4482083" y="284583"/>
            <a:ext cx="2737104" cy="6217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>
                <a:latin typeface="Comic Sans MS" panose="030F0902030302020204" pitchFamily="66" charset="0"/>
              </a:rPr>
              <a:t>Consumo</a:t>
            </a:r>
            <a:r>
              <a:rPr lang="es-CL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190984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44BD6A47-2167-F446-AFC4-6057F42631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74189" y="1798085"/>
            <a:ext cx="3303381" cy="27556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48D591B-3742-1B4B-95E6-6A06A9F08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38" y="1643633"/>
            <a:ext cx="2108200" cy="18669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DC8BC393-5A26-074D-8ABB-1190E8D7F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921" y="1396719"/>
            <a:ext cx="1930352" cy="17791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047A9C7-EBBE-6448-8B7F-59BB3A460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2052" y="3853790"/>
            <a:ext cx="2019300" cy="18542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9333F6EC-6C58-8245-9477-C8F714D828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138" y="4195554"/>
            <a:ext cx="1917700" cy="17653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962692B9-3CE8-164E-B1EB-2E5FF7DFC8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1822" y="54846"/>
            <a:ext cx="2476500" cy="15748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991B1D35-9AA9-7D4E-B494-C7512C18F7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5712" y="4553713"/>
            <a:ext cx="4401144" cy="223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01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quete">
  <a:themeElements>
    <a:clrScheme name="Paquet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quet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que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{614B9B51-1455-C242-B706-260152056322}tf10001064</Template>
  <TotalTime>4033</TotalTime>
  <Words>27</Words>
  <Application>Microsoft Macintosh PowerPoint</Application>
  <PresentationFormat>Personalizado</PresentationFormat>
  <Paragraphs>13</Paragraphs>
  <Slides>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Paquete</vt:lpstr>
      <vt:lpstr>Los Alimentos y una vida sana</vt:lpstr>
      <vt:lpstr>Presentación de PowerPoint</vt:lpstr>
      <vt:lpstr>Presentación de PowerPoint</vt:lpstr>
      <vt:lpstr>Vegetales  </vt:lpstr>
      <vt:lpstr>Animal </vt:lpstr>
      <vt:lpstr>    Mineral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Alimentos </dc:title>
  <dc:creator>Microsoft Office User</dc:creator>
  <cp:lastModifiedBy>Katherine Mena</cp:lastModifiedBy>
  <cp:revision>31</cp:revision>
  <dcterms:created xsi:type="dcterms:W3CDTF">2020-05-04T03:43:04Z</dcterms:created>
  <dcterms:modified xsi:type="dcterms:W3CDTF">2020-05-21T04:31:40Z</dcterms:modified>
</cp:coreProperties>
</file>