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1" r:id="rId2"/>
    <p:sldId id="300" r:id="rId3"/>
    <p:sldId id="285" r:id="rId4"/>
    <p:sldId id="303" r:id="rId5"/>
    <p:sldId id="304" r:id="rId6"/>
    <p:sldId id="305" r:id="rId7"/>
    <p:sldId id="306" r:id="rId8"/>
    <p:sldId id="299" r:id="rId9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sin título" id="{CCCAE169-51AB-4ABA-B063-E621645F6F97}">
          <p14:sldIdLst>
            <p14:sldId id="301"/>
            <p14:sldId id="300"/>
            <p14:sldId id="285"/>
            <p14:sldId id="303"/>
            <p14:sldId id="304"/>
            <p14:sldId id="305"/>
            <p14:sldId id="306"/>
            <p14:sldId id="29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FF66CC"/>
    <a:srgbClr val="6699FF"/>
    <a:srgbClr val="A3EFC7"/>
    <a:srgbClr val="FF6600"/>
    <a:srgbClr val="C0B5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807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15-05-2020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930670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15-05-2020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555961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15-05-2020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604182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15-05-2020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937228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15-05-2020</a:t>
            </a:fld>
            <a:endParaRPr lang="es-C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26750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15-05-2020</a:t>
            </a:fld>
            <a:endParaRPr lang="es-C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276211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15-05-2020</a:t>
            </a:fld>
            <a:endParaRPr lang="es-C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2123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15-05-2020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073827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15-05-2020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824331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15-05-2020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322232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15-05-2020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75434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chemeClr val="accent1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E384C1-F9B0-4A13-BDF7-07E6B5E5C52F}" type="datetimeFigureOut">
              <a:rPr lang="es-CL" smtClean="0"/>
              <a:t>15-05-2020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50051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media" Target="../media/media2.mp3"/><Relationship Id="rId7" Type="http://schemas.openxmlformats.org/officeDocument/2006/relationships/image" Target="../media/image2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2.mp3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media" Target="../media/media2.mp3"/><Relationship Id="rId7" Type="http://schemas.openxmlformats.org/officeDocument/2006/relationships/image" Target="../media/image2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2.mp3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media" Target="../media/media2.mp3"/><Relationship Id="rId7" Type="http://schemas.openxmlformats.org/officeDocument/2006/relationships/image" Target="../media/image2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2.mp3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media" Target="../media/media2.mp3"/><Relationship Id="rId7" Type="http://schemas.openxmlformats.org/officeDocument/2006/relationships/image" Target="../media/image2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6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2.mp3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media" Target="../media/media2.mp3"/><Relationship Id="rId7" Type="http://schemas.openxmlformats.org/officeDocument/2006/relationships/image" Target="../media/image2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7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2.mp3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86179" y="208366"/>
            <a:ext cx="9144000" cy="1655762"/>
          </a:xfrm>
        </p:spPr>
        <p:txBody>
          <a:bodyPr>
            <a:normAutofit/>
          </a:bodyPr>
          <a:lstStyle/>
          <a:p>
            <a:r>
              <a:rPr lang="es-CL" sz="60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 </a:t>
            </a:r>
            <a:endParaRPr lang="es-CL" sz="60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420086" y="208366"/>
            <a:ext cx="10639772" cy="1107996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es-CL" sz="66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Objetos con forma circular …  </a:t>
            </a:r>
            <a:endParaRPr lang="es-CL" sz="66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49250" y="2116351"/>
            <a:ext cx="9144000" cy="32670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Elipse 5"/>
          <p:cNvSpPr/>
          <p:nvPr/>
        </p:nvSpPr>
        <p:spPr>
          <a:xfrm>
            <a:off x="2807594" y="5383369"/>
            <a:ext cx="695460" cy="669701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4" name="Elipse 13"/>
          <p:cNvSpPr/>
          <p:nvPr/>
        </p:nvSpPr>
        <p:spPr>
          <a:xfrm>
            <a:off x="5739972" y="5300741"/>
            <a:ext cx="695460" cy="669701"/>
          </a:xfrm>
          <a:prstGeom prst="ellipse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5" name="Elipse 14"/>
          <p:cNvSpPr/>
          <p:nvPr/>
        </p:nvSpPr>
        <p:spPr>
          <a:xfrm>
            <a:off x="8819881" y="5300741"/>
            <a:ext cx="695460" cy="669701"/>
          </a:xfrm>
          <a:prstGeom prst="ellipse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8" name="Sonido_de_chiste_malo_cua_cua_cua_cuaaa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850524" y="5404264"/>
            <a:ext cx="609600" cy="609600"/>
          </a:xfrm>
          <a:prstGeom prst="rect">
            <a:avLst/>
          </a:prstGeom>
        </p:spPr>
      </p:pic>
      <p:pic>
        <p:nvPicPr>
          <p:cNvPr id="9" name="correcto__Efecto_de_sonido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821250" y="5383369"/>
            <a:ext cx="609600" cy="609600"/>
          </a:xfrm>
          <a:prstGeom prst="rect">
            <a:avLst/>
          </a:prstGeom>
        </p:spPr>
      </p:pic>
      <p:pic>
        <p:nvPicPr>
          <p:cNvPr id="12" name="correcto__Efecto_de_sonido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862811" y="536084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507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14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42424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14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2142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rgbClr val="FF66CC"/>
          </a:solidFill>
        </p:spPr>
        <p:txBody>
          <a:bodyPr wrap="none">
            <a:spAutoFit/>
          </a:bodyPr>
          <a:lstStyle/>
          <a:p>
            <a:r>
              <a:rPr lang="es-CL" sz="66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Objetos con forma circular …  </a:t>
            </a:r>
            <a:endParaRPr lang="es-CL" sz="66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4152" y="2076938"/>
            <a:ext cx="8963696" cy="34996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Elipse 4"/>
          <p:cNvSpPr/>
          <p:nvPr/>
        </p:nvSpPr>
        <p:spPr>
          <a:xfrm>
            <a:off x="2910625" y="5576552"/>
            <a:ext cx="695460" cy="669701"/>
          </a:xfrm>
          <a:prstGeom prst="ellipse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Elipse 5"/>
          <p:cNvSpPr/>
          <p:nvPr/>
        </p:nvSpPr>
        <p:spPr>
          <a:xfrm>
            <a:off x="6396506" y="5525036"/>
            <a:ext cx="695460" cy="669701"/>
          </a:xfrm>
          <a:prstGeom prst="ellipse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" name="Elipse 6"/>
          <p:cNvSpPr/>
          <p:nvPr/>
        </p:nvSpPr>
        <p:spPr>
          <a:xfrm>
            <a:off x="9186927" y="5525035"/>
            <a:ext cx="695460" cy="669701"/>
          </a:xfrm>
          <a:prstGeom prst="ellipse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8" name="correcto__Efecto_de_sonid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953555" y="5658002"/>
            <a:ext cx="609600" cy="609600"/>
          </a:xfrm>
          <a:prstGeom prst="rect">
            <a:avLst/>
          </a:prstGeom>
        </p:spPr>
      </p:pic>
      <p:pic>
        <p:nvPicPr>
          <p:cNvPr id="9" name="correcto__Efecto_de_sonid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482366" y="5585136"/>
            <a:ext cx="609600" cy="609600"/>
          </a:xfrm>
          <a:prstGeom prst="rect">
            <a:avLst/>
          </a:prstGeom>
        </p:spPr>
      </p:pic>
      <p:pic>
        <p:nvPicPr>
          <p:cNvPr id="10" name="correcto__Efecto_de_sonid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86927" y="557655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797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14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14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214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chemeClr val="accent1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Dogs GIFs - PngGi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>
              <a:solidFill>
                <a:prstClr val="black"/>
              </a:solidFill>
            </a:endParaRPr>
          </a:p>
        </p:txBody>
      </p:sp>
      <p:sp>
        <p:nvSpPr>
          <p:cNvPr id="4" name="AutoShape 4" descr="Dogs GIFs - PngGif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>
              <a:solidFill>
                <a:prstClr val="black"/>
              </a:solidFill>
            </a:endParaRPr>
          </a:p>
        </p:txBody>
      </p:sp>
      <p:sp>
        <p:nvSpPr>
          <p:cNvPr id="5" name="Título 3"/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  <a:solidFill>
            <a:srgbClr val="6699FF"/>
          </a:solidFill>
        </p:spPr>
        <p:txBody>
          <a:bodyPr vert="horz" wrap="none" lIns="91440" tIns="45720" rIns="91440" bIns="4572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sz="66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Objetos con forma circular …  </a:t>
            </a:r>
            <a:endParaRPr lang="es-CL" sz="66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40476" y="2459865"/>
            <a:ext cx="9439141" cy="31499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Elipse 5"/>
          <p:cNvSpPr/>
          <p:nvPr/>
        </p:nvSpPr>
        <p:spPr>
          <a:xfrm>
            <a:off x="2936383" y="5718218"/>
            <a:ext cx="695460" cy="669701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" name="Elipse 6"/>
          <p:cNvSpPr/>
          <p:nvPr/>
        </p:nvSpPr>
        <p:spPr>
          <a:xfrm>
            <a:off x="6098145" y="5718218"/>
            <a:ext cx="695460" cy="669701"/>
          </a:xfrm>
          <a:prstGeom prst="ellipse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" name="Elipse 7"/>
          <p:cNvSpPr/>
          <p:nvPr/>
        </p:nvSpPr>
        <p:spPr>
          <a:xfrm>
            <a:off x="8791977" y="5718219"/>
            <a:ext cx="695460" cy="669701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9" name="Sonido_de_chiste_malo_cua_cua_cua_cuaaa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013657" y="5748268"/>
            <a:ext cx="609600" cy="609600"/>
          </a:xfrm>
          <a:prstGeom prst="rect">
            <a:avLst/>
          </a:prstGeom>
        </p:spPr>
      </p:pic>
      <p:pic>
        <p:nvPicPr>
          <p:cNvPr id="10" name="Sonido_de_chiste_malo_cua_cua_cua_cuaaa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871398" y="5748268"/>
            <a:ext cx="609600" cy="609600"/>
          </a:xfrm>
          <a:prstGeom prst="rect">
            <a:avLst/>
          </a:prstGeom>
        </p:spPr>
      </p:pic>
      <p:pic>
        <p:nvPicPr>
          <p:cNvPr id="11" name="correcto__Efecto_de_sonido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141075" y="577831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015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14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514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2142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chemeClr val="accent1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Dogs GIFs - PngGi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>
              <a:solidFill>
                <a:prstClr val="black"/>
              </a:solidFill>
            </a:endParaRPr>
          </a:p>
        </p:txBody>
      </p:sp>
      <p:sp>
        <p:nvSpPr>
          <p:cNvPr id="4" name="AutoShape 4" descr="Dogs GIFs - PngGif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>
              <a:solidFill>
                <a:prstClr val="black"/>
              </a:solidFill>
            </a:endParaRPr>
          </a:p>
        </p:txBody>
      </p:sp>
      <p:sp>
        <p:nvSpPr>
          <p:cNvPr id="5" name="Título 3"/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  <a:solidFill>
            <a:srgbClr val="FFFF00"/>
          </a:solidFill>
        </p:spPr>
        <p:txBody>
          <a:bodyPr vert="horz" wrap="none" lIns="91440" tIns="45720" rIns="91440" bIns="4572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sz="6600" b="1" dirty="0" smtClean="0">
                <a:ln w="10160">
                  <a:solidFill>
                    <a:srgbClr val="4472C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Objetos con forma circular …  </a:t>
            </a:r>
            <a:endParaRPr lang="es-CL" sz="6600" b="1" dirty="0">
              <a:ln w="10160">
                <a:solidFill>
                  <a:srgbClr val="4472C4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1536" y="2154753"/>
            <a:ext cx="9745478" cy="32555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Elipse 6"/>
          <p:cNvSpPr/>
          <p:nvPr/>
        </p:nvSpPr>
        <p:spPr>
          <a:xfrm>
            <a:off x="2807594" y="5383369"/>
            <a:ext cx="695460" cy="669701"/>
          </a:xfrm>
          <a:prstGeom prst="ellipse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" name="Elipse 7"/>
          <p:cNvSpPr/>
          <p:nvPr/>
        </p:nvSpPr>
        <p:spPr>
          <a:xfrm>
            <a:off x="6096000" y="5410294"/>
            <a:ext cx="695460" cy="669701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Elipse 8"/>
          <p:cNvSpPr/>
          <p:nvPr/>
        </p:nvSpPr>
        <p:spPr>
          <a:xfrm>
            <a:off x="9268496" y="5383368"/>
            <a:ext cx="695460" cy="669701"/>
          </a:xfrm>
          <a:prstGeom prst="ellipse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0" name="Sonido_de_chiste_malo_cua_cua_cua_cuaaa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162542" y="5470395"/>
            <a:ext cx="609600" cy="609600"/>
          </a:xfrm>
          <a:prstGeom prst="rect">
            <a:avLst/>
          </a:prstGeom>
        </p:spPr>
      </p:pic>
      <p:pic>
        <p:nvPicPr>
          <p:cNvPr id="11" name="correcto__Efecto_de_sonido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850524" y="5443469"/>
            <a:ext cx="609600" cy="609600"/>
          </a:xfrm>
          <a:prstGeom prst="rect">
            <a:avLst/>
          </a:prstGeom>
        </p:spPr>
      </p:pic>
      <p:pic>
        <p:nvPicPr>
          <p:cNvPr id="12" name="correcto__Efecto_de_sonido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311426" y="544346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801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14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142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2142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chemeClr val="accent1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Dogs GIFs - PngGi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>
              <a:solidFill>
                <a:prstClr val="black"/>
              </a:solidFill>
            </a:endParaRPr>
          </a:p>
        </p:txBody>
      </p:sp>
      <p:sp>
        <p:nvSpPr>
          <p:cNvPr id="4" name="AutoShape 4" descr="Dogs GIFs - PngGif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>
              <a:solidFill>
                <a:prstClr val="black"/>
              </a:solidFill>
            </a:endParaRPr>
          </a:p>
        </p:txBody>
      </p:sp>
      <p:sp>
        <p:nvSpPr>
          <p:cNvPr id="5" name="Título 3"/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  <a:solidFill>
            <a:srgbClr val="FF66CC"/>
          </a:solidFill>
        </p:spPr>
        <p:txBody>
          <a:bodyPr vert="horz" wrap="none" lIns="91440" tIns="45720" rIns="91440" bIns="4572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sz="6600" b="1" smtClean="0">
                <a:ln w="10160">
                  <a:solidFill>
                    <a:srgbClr val="4472C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Objetos con forma circular …  </a:t>
            </a:r>
            <a:endParaRPr lang="es-CL" sz="6600" b="1" dirty="0">
              <a:ln w="10160">
                <a:solidFill>
                  <a:srgbClr val="4472C4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06263" y="2509516"/>
            <a:ext cx="10047537" cy="31314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Elipse 6"/>
          <p:cNvSpPr/>
          <p:nvPr/>
        </p:nvSpPr>
        <p:spPr>
          <a:xfrm>
            <a:off x="2717442" y="5640924"/>
            <a:ext cx="695460" cy="669701"/>
          </a:xfrm>
          <a:prstGeom prst="ellipse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" name="Elipse 7"/>
          <p:cNvSpPr/>
          <p:nvPr/>
        </p:nvSpPr>
        <p:spPr>
          <a:xfrm>
            <a:off x="6687891" y="5640924"/>
            <a:ext cx="695460" cy="669701"/>
          </a:xfrm>
          <a:prstGeom prst="ellipse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Elipse 8"/>
          <p:cNvSpPr/>
          <p:nvPr/>
        </p:nvSpPr>
        <p:spPr>
          <a:xfrm>
            <a:off x="9962880" y="5640923"/>
            <a:ext cx="695460" cy="669701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0" name="Sonido_de_chiste_malo_cua_cua_cua_cuaaa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048740" y="5670974"/>
            <a:ext cx="609600" cy="609600"/>
          </a:xfrm>
          <a:prstGeom prst="rect">
            <a:avLst/>
          </a:prstGeom>
        </p:spPr>
      </p:pic>
      <p:pic>
        <p:nvPicPr>
          <p:cNvPr id="11" name="correcto__Efecto_de_sonido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781837" y="5701024"/>
            <a:ext cx="609600" cy="609600"/>
          </a:xfrm>
          <a:prstGeom prst="rect">
            <a:avLst/>
          </a:prstGeom>
        </p:spPr>
      </p:pic>
      <p:pic>
        <p:nvPicPr>
          <p:cNvPr id="12" name="correcto__Efecto_de_sonido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730821" y="570102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619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14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142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2142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chemeClr val="accent1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Dogs GIFs - PngGi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>
              <a:solidFill>
                <a:prstClr val="black"/>
              </a:solidFill>
            </a:endParaRPr>
          </a:p>
        </p:txBody>
      </p:sp>
      <p:sp>
        <p:nvSpPr>
          <p:cNvPr id="4" name="AutoShape 4" descr="Dogs GIFs - PngGif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>
              <a:solidFill>
                <a:prstClr val="black"/>
              </a:solidFill>
            </a:endParaRPr>
          </a:p>
        </p:txBody>
      </p:sp>
      <p:sp>
        <p:nvSpPr>
          <p:cNvPr id="5" name="Título 3"/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  <a:solidFill>
            <a:srgbClr val="00FF00"/>
          </a:solidFill>
        </p:spPr>
        <p:txBody>
          <a:bodyPr vert="horz" wrap="none" lIns="91440" tIns="45720" rIns="91440" bIns="4572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sz="6600" b="1" dirty="0" smtClean="0">
                <a:ln w="10160">
                  <a:solidFill>
                    <a:srgbClr val="4472C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Objetos con forma circular …  </a:t>
            </a:r>
            <a:endParaRPr lang="es-CL" sz="6600" b="1" dirty="0">
              <a:ln w="10160">
                <a:solidFill>
                  <a:srgbClr val="4472C4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62131" y="2569690"/>
            <a:ext cx="9405530" cy="30459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Elipse 6"/>
          <p:cNvSpPr/>
          <p:nvPr/>
        </p:nvSpPr>
        <p:spPr>
          <a:xfrm>
            <a:off x="2910625" y="5615682"/>
            <a:ext cx="695460" cy="669701"/>
          </a:xfrm>
          <a:prstGeom prst="ellipse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" name="Elipse 7"/>
          <p:cNvSpPr/>
          <p:nvPr/>
        </p:nvSpPr>
        <p:spPr>
          <a:xfrm>
            <a:off x="6272011" y="5615681"/>
            <a:ext cx="695460" cy="669701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Elipse 8"/>
          <p:cNvSpPr/>
          <p:nvPr/>
        </p:nvSpPr>
        <p:spPr>
          <a:xfrm>
            <a:off x="8983013" y="5615680"/>
            <a:ext cx="695460" cy="669701"/>
          </a:xfrm>
          <a:prstGeom prst="ellipse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0" name="Sonido_de_chiste_malo_cua_cua_cua_cuaaa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314941" y="5675781"/>
            <a:ext cx="609600" cy="609600"/>
          </a:xfrm>
          <a:prstGeom prst="rect">
            <a:avLst/>
          </a:prstGeom>
        </p:spPr>
      </p:pic>
      <p:pic>
        <p:nvPicPr>
          <p:cNvPr id="11" name="correcto__Efecto_de_sonido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953555" y="5675781"/>
            <a:ext cx="609600" cy="609600"/>
          </a:xfrm>
          <a:prstGeom prst="rect">
            <a:avLst/>
          </a:prstGeom>
        </p:spPr>
      </p:pic>
      <p:pic>
        <p:nvPicPr>
          <p:cNvPr id="12" name="correcto__Efecto_de_sonido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025943" y="568485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616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14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142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2142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Dogs GIFs - PngGi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>
              <a:solidFill>
                <a:prstClr val="black"/>
              </a:solidFill>
            </a:endParaRPr>
          </a:p>
        </p:txBody>
      </p:sp>
      <p:sp>
        <p:nvSpPr>
          <p:cNvPr id="4" name="AutoShape 4" descr="Dogs GIFs - PngGif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>
              <a:solidFill>
                <a:prstClr val="black"/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2913" y="160337"/>
            <a:ext cx="4206294" cy="59173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 descr="estampacion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75" y="809111"/>
            <a:ext cx="3749087" cy="56303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362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eso Kiss GIF - Beso Kiss Mwah - Descubre &amp; Comparte GIFs | Gifs ...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3377" y="901521"/>
            <a:ext cx="9790386" cy="5465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6145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1486</TotalTime>
  <Words>31</Words>
  <Application>Microsoft Office PowerPoint</Application>
  <PresentationFormat>Panorámica</PresentationFormat>
  <Paragraphs>7</Paragraphs>
  <Slides>8</Slides>
  <Notes>0</Notes>
  <HiddenSlides>0</HiddenSlides>
  <MMClips>18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Tema de Office</vt:lpstr>
      <vt:lpstr>Presentación de PowerPoint</vt:lpstr>
      <vt:lpstr>Objetos con forma circular … 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silene alejandra</dc:creator>
  <cp:lastModifiedBy>silene alejandra</cp:lastModifiedBy>
  <cp:revision>101</cp:revision>
  <dcterms:created xsi:type="dcterms:W3CDTF">2020-05-07T03:52:18Z</dcterms:created>
  <dcterms:modified xsi:type="dcterms:W3CDTF">2020-05-15T19:43:17Z</dcterms:modified>
</cp:coreProperties>
</file>