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88"/>
    <p:restoredTop sz="94700"/>
  </p:normalViewPr>
  <p:slideViewPr>
    <p:cSldViewPr snapToGrid="0" snapToObjects="1">
      <p:cViewPr varScale="1">
        <p:scale>
          <a:sx n="66" d="100"/>
          <a:sy n="66" d="100"/>
        </p:scale>
        <p:origin x="-120" y="-3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3981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8862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0575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718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140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1473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901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57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3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730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8931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4665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0969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8004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777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5727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63815-07C3-9F41-B459-B8E97D607FE7}" type="datetimeFigureOut">
              <a:rPr lang="es-CL" smtClean="0"/>
              <a:t>21-05-20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259D4A-1ED4-FC45-888B-EF7230928BD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006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gif"/><Relationship Id="rId5" Type="http://schemas.openxmlformats.org/officeDocument/2006/relationships/image" Target="../media/image2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6" Type="http://schemas.openxmlformats.org/officeDocument/2006/relationships/image" Target="../media/image4.png"/><Relationship Id="rId7" Type="http://schemas.microsoft.com/office/2007/relationships/hdphoto" Target="../media/hdphoto2.wdp"/><Relationship Id="rId8" Type="http://schemas.openxmlformats.org/officeDocument/2006/relationships/image" Target="../media/image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microsoft.com/office/2007/relationships/hdphoto" Target="../media/hdphoto3.wdp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microsoft.com/office/2007/relationships/hdphoto" Target="../media/hdphoto3.wdp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6" Type="http://schemas.openxmlformats.org/officeDocument/2006/relationships/image" Target="../media/image4.png"/><Relationship Id="rId7" Type="http://schemas.microsoft.com/office/2007/relationships/hdphoto" Target="../media/hdphoto3.wdp"/><Relationship Id="rId8" Type="http://schemas.openxmlformats.org/officeDocument/2006/relationships/image" Target="../media/image7.png"/><Relationship Id="rId9" Type="http://schemas.microsoft.com/office/2007/relationships/hdphoto" Target="../media/hdphoto4.wdp"/><Relationship Id="rId10" Type="http://schemas.openxmlformats.org/officeDocument/2006/relationships/image" Target="../media/image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microsoft.com/office/2007/relationships/hdphoto" Target="../media/hdphoto3.wdp"/><Relationship Id="rId6" Type="http://schemas.openxmlformats.org/officeDocument/2006/relationships/image" Target="../media/image8.png"/><Relationship Id="rId7" Type="http://schemas.microsoft.com/office/2007/relationships/hdphoto" Target="../media/hdphoto5.wdp"/><Relationship Id="rId8" Type="http://schemas.openxmlformats.org/officeDocument/2006/relationships/image" Target="../media/image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6" Type="http://schemas.openxmlformats.org/officeDocument/2006/relationships/image" Target="../media/image4.png"/><Relationship Id="rId7" Type="http://schemas.microsoft.com/office/2007/relationships/hdphoto" Target="../media/hdphoto3.wdp"/><Relationship Id="rId8" Type="http://schemas.openxmlformats.org/officeDocument/2006/relationships/image" Target="../media/image9.png"/><Relationship Id="rId9" Type="http://schemas.microsoft.com/office/2007/relationships/hdphoto" Target="../media/hdphoto4.wdp"/><Relationship Id="rId10" Type="http://schemas.openxmlformats.org/officeDocument/2006/relationships/image" Target="../media/image10.png"/><Relationship Id="rId11" Type="http://schemas.openxmlformats.org/officeDocument/2006/relationships/image" Target="../media/image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microsoft.com/office/2007/relationships/hdphoto" Target="../media/hdphoto3.wdp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gif"/><Relationship Id="rId5" Type="http://schemas.openxmlformats.org/officeDocument/2006/relationships/image" Target="../media/image2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ad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466"/>
            <a:ext cx="12192000" cy="697646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5179584"/>
            <a:ext cx="12192000" cy="16784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4256367" y="4978787"/>
            <a:ext cx="4236092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b="1" cap="all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¡¡A jugar!!</a:t>
            </a:r>
            <a:endParaRPr lang="es-ES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2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8553" y="53050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9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2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  <a:endParaRPr lang="es-E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750" l="3540" r="100000">
                        <a14:foregroundMark x1="20796" y1="56563" x2="80531" y2="45000"/>
                        <a14:foregroundMark x1="18584" y1="90000" x2="77876" y2="80938"/>
                        <a14:foregroundMark x1="41593" y1="35938" x2="62389" y2="45625"/>
                        <a14:foregroundMark x1="45575" y1="46563" x2="32301" y2="54063"/>
                        <a14:foregroundMark x1="16372" y1="59062" x2="33628" y2="62187"/>
                        <a14:foregroundMark x1="53982" y1="60313" x2="69027" y2="49375"/>
                        <a14:foregroundMark x1="14602" y1="56250" x2="6637" y2="65313"/>
                        <a14:foregroundMark x1="36283" y1="80938" x2="73894" y2="79063"/>
                        <a14:foregroundMark x1="40708" y1="69688" x2="68142" y2="78438"/>
                        <a14:foregroundMark x1="80088" y1="73750" x2="80973" y2="79375"/>
                        <a14:foregroundMark x1="54425" y1="12500" x2="54425" y2="26875"/>
                        <a14:foregroundMark x1="73894" y1="13750" x2="77876" y2="13750"/>
                        <a14:foregroundMark x1="82301" y1="12188" x2="78319" y2="12188"/>
                        <a14:foregroundMark x1="42035" y1="58750" x2="62389" y2="6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2500" y="433388"/>
            <a:ext cx="3826933" cy="4064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13546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 smtClean="0">
                <a:latin typeface="Comic Sans MS"/>
                <a:cs typeface="Comic Sans MS"/>
              </a:rPr>
              <a:t>3</a:t>
            </a:r>
            <a:endParaRPr lang="es-ES" sz="16600" b="1" dirty="0">
              <a:latin typeface="Comic Sans MS"/>
              <a:cs typeface="Comic Sans MS"/>
            </a:endParaRPr>
          </a:p>
        </p:txBody>
      </p:sp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88713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05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5 0.03935 L 0.21945 -0.05324 C 0.22344 -0.07407 0.22969 -0.08542 0.23611 -0.08542 C 0.24358 -0.08542 0.24983 -0.07407 0.25399 -0.05324 L 0.27413 0.03935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5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1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  <a:endParaRPr lang="es-E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0854" y="3602038"/>
            <a:ext cx="4190303" cy="17907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5721" y="1417638"/>
            <a:ext cx="4345435" cy="185699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3546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 smtClean="0">
                <a:latin typeface="Comic Sans MS"/>
                <a:cs typeface="Comic Sans MS"/>
              </a:rPr>
              <a:t>2</a:t>
            </a:r>
            <a:endParaRPr lang="es-ES" sz="16600" b="1" dirty="0">
              <a:latin typeface="Comic Sans MS"/>
              <a:cs typeface="Comic Sans MS"/>
            </a:endParaRPr>
          </a:p>
        </p:txBody>
      </p:sp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88713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51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3 0.03935 L 0.12309 -0.05324 C 0.12761 -0.07384 0.1342 -0.08472 0.14097 -0.08472 C 0.14879 -0.08472 0.15504 -0.07384 0.15938 -0.05324 L 0.1805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1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  <a:endParaRPr lang="es-E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69833" y="1558925"/>
            <a:ext cx="7374467" cy="359100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0117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 smtClean="0">
                <a:latin typeface="Comic Sans MS"/>
                <a:cs typeface="Comic Sans MS"/>
              </a:rPr>
              <a:t>1</a:t>
            </a:r>
            <a:endParaRPr lang="es-ES" sz="16600" b="1" dirty="0">
              <a:latin typeface="Comic Sans MS"/>
              <a:cs typeface="Comic Sans MS"/>
            </a:endParaRPr>
          </a:p>
        </p:txBody>
      </p:sp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21644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35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1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  <a:endParaRPr lang="es-E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750" l="3540" r="100000">
                        <a14:foregroundMark x1="20796" y1="56563" x2="80531" y2="45000"/>
                        <a14:foregroundMark x1="18584" y1="90000" x2="77876" y2="80938"/>
                        <a14:foregroundMark x1="41593" y1="35938" x2="62389" y2="45625"/>
                        <a14:foregroundMark x1="45575" y1="46563" x2="32301" y2="54063"/>
                        <a14:foregroundMark x1="16372" y1="59062" x2="33628" y2="62187"/>
                        <a14:foregroundMark x1="53982" y1="60313" x2="69027" y2="49375"/>
                        <a14:foregroundMark x1="14602" y1="56250" x2="6637" y2="65313"/>
                        <a14:foregroundMark x1="36283" y1="80938" x2="73894" y2="79063"/>
                        <a14:foregroundMark x1="40708" y1="69688" x2="68142" y2="78438"/>
                        <a14:foregroundMark x1="80088" y1="73750" x2="80973" y2="79375"/>
                        <a14:foregroundMark x1="54425" y1="12500" x2="54425" y2="26875"/>
                        <a14:foregroundMark x1="73894" y1="13750" x2="77876" y2="13750"/>
                        <a14:foregroundMark x1="82301" y1="12188" x2="78319" y2="12188"/>
                        <a14:foregroundMark x1="42035" y1="58750" x2="62389" y2="6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1556" y="1417639"/>
            <a:ext cx="2944945" cy="31273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3" b="67629" l="6383" r="92908">
                        <a14:foregroundMark x1="15603" y1="59222" x2="56738" y2="42535"/>
                        <a14:foregroundMark x1="51950" y1="47051" x2="57447" y2="51192"/>
                        <a14:foregroundMark x1="50532" y1="52823" x2="56383" y2="52823"/>
                        <a14:foregroundMark x1="35816" y1="39147" x2="55142" y2="35383"/>
                        <a14:foregroundMark x1="64362" y1="36136" x2="52837" y2="36136"/>
                        <a14:foregroundMark x1="43440" y1="56964" x2="86525" y2="63488"/>
                        <a14:foregroundMark x1="72872" y1="43789" x2="77128" y2="44417"/>
                        <a14:foregroundMark x1="81383" y1="43789" x2="81383" y2="49310"/>
                        <a14:foregroundMark x1="22518" y1="88708" x2="59397" y2="70138"/>
                        <a14:foregroundMark x1="40426" y1="70138" x2="56383" y2="70138"/>
                        <a14:foregroundMark x1="72518" y1="73651" x2="75709" y2="89586"/>
                        <a14:foregroundMark x1="80674" y1="75031" x2="80674" y2="76662"/>
                        <a14:foregroundMark x1="56206" y1="83814" x2="52482" y2="69887"/>
                        <a14:foregroundMark x1="52482" y1="84442" x2="49291" y2="77039"/>
                        <a14:foregroundMark x1="53191" y1="12296" x2="53546" y2="22710"/>
                        <a14:foregroundMark x1="73759" y1="12923" x2="73759" y2="14555"/>
                        <a14:foregroundMark x1="82270" y1="12045" x2="82270" y2="13927"/>
                        <a14:foregroundMark x1="74823" y1="45797" x2="71809" y2="50063"/>
                        <a14:foregroundMark x1="79965" y1="11167" x2="81028" y2="17315"/>
                        <a14:foregroundMark x1="62411" y1="38645" x2="62411" y2="57591"/>
                        <a14:foregroundMark x1="11702" y1="55082" x2="38121" y2="67378"/>
                        <a14:foregroundMark x1="10638" y1="57465" x2="10638" y2="63237"/>
                        <a14:foregroundMark x1="45390" y1="57842" x2="69149" y2="64366"/>
                        <a14:foregroundMark x1="40426" y1="58093" x2="53191" y2="61982"/>
                        <a14:foregroundMark x1="16489" y1="84944" x2="16489" y2="97742"/>
                        <a14:foregroundMark x1="45035" y1="89837" x2="66667" y2="93225"/>
                        <a14:foregroundMark x1="79965" y1="64868" x2="79965" y2="64868"/>
                        <a14:backgroundMark x1="40248" y1="68632" x2="65426" y2="869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85438" y="1900238"/>
            <a:ext cx="2940313" cy="311626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3546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 smtClean="0">
                <a:latin typeface="Comic Sans MS"/>
                <a:cs typeface="Comic Sans MS"/>
              </a:rPr>
              <a:t>5</a:t>
            </a:r>
            <a:endParaRPr lang="es-ES" sz="16600" b="1" dirty="0">
              <a:latin typeface="Comic Sans MS"/>
              <a:cs typeface="Comic Sans MS"/>
            </a:endParaRPr>
          </a:p>
        </p:txBody>
      </p:sp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56499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22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108 -0.05255 C 0.38594 -0.07338 0.3934 -0.08472 0.40087 -0.08472 C 0.40955 -0.08472 0.41649 -0.07338 0.42136 -0.05255 L 0.44479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0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1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  <a:endParaRPr lang="es-E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72" b="97923" l="2716" r="98403">
                        <a14:foregroundMark x1="44409" y1="17572" x2="44409" y2="17572"/>
                        <a14:foregroundMark x1="20767" y1="15815" x2="20767" y2="15815"/>
                        <a14:foregroundMark x1="6070" y1="13898" x2="25399" y2="27476"/>
                        <a14:foregroundMark x1="13898" y1="13578" x2="20128" y2="12300"/>
                        <a14:foregroundMark x1="35144" y1="9425" x2="60863" y2="26837"/>
                        <a14:foregroundMark x1="51438" y1="56070" x2="58626" y2="44728"/>
                        <a14:foregroundMark x1="48882" y1="67412" x2="51917" y2="92812"/>
                        <a14:foregroundMark x1="74281" y1="25080" x2="88818" y2="13419"/>
                        <a14:foregroundMark x1="11661" y1="45048" x2="25879" y2="428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4666" y="1254126"/>
            <a:ext cx="7577668" cy="4300538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842434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 smtClean="0">
                <a:latin typeface="Comic Sans MS"/>
                <a:cs typeface="Comic Sans MS"/>
              </a:rPr>
              <a:t>7</a:t>
            </a:r>
            <a:endParaRPr lang="es-ES" sz="16600" b="1" dirty="0">
              <a:latin typeface="Comic Sans MS"/>
              <a:cs typeface="Comic Sans MS"/>
            </a:endParaRPr>
          </a:p>
        </p:txBody>
      </p:sp>
      <p:pic>
        <p:nvPicPr>
          <p:cNvPr id="8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81366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97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577 -0.05255 C 0.39167 -0.07338 0.40053 -0.08472 0.40955 -0.08472 C 0.41997 -0.08472 0.4283 -0.07338 0.43421 -0.05255 L 0.46216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15 0.03935 L 0.48472 -0.04838 C 0.48959 -0.06806 0.4967 -0.07847 0.50417 -0.07847 C 0.51268 -0.07847 0.51945 -0.06806 0.52431 -0.04838 L 0.54722 0.03935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722 0.03935 L 0.56858 -0.05301 C 0.57344 -0.07384 0.58004 -0.08542 0.5875 -0.08542 C 0.59566 -0.08542 0.60208 -0.07384 0.6066 -0.05301 L 0.62865 0.03935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71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290733" cy="1143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  <a:endParaRPr lang="es-E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750" l="3540" r="100000">
                        <a14:foregroundMark x1="20796" y1="56563" x2="80531" y2="45000"/>
                        <a14:foregroundMark x1="18584" y1="90000" x2="77876" y2="80938"/>
                        <a14:foregroundMark x1="41593" y1="35938" x2="62389" y2="45625"/>
                        <a14:foregroundMark x1="45575" y1="46563" x2="32301" y2="54063"/>
                        <a14:foregroundMark x1="16372" y1="59062" x2="33628" y2="62187"/>
                        <a14:foregroundMark x1="53982" y1="60313" x2="69027" y2="49375"/>
                        <a14:foregroundMark x1="14602" y1="56250" x2="6637" y2="65313"/>
                        <a14:foregroundMark x1="36283" y1="80938" x2="73894" y2="79063"/>
                        <a14:foregroundMark x1="40708" y1="69688" x2="68142" y2="78438"/>
                        <a14:foregroundMark x1="80088" y1="73750" x2="80973" y2="79375"/>
                        <a14:foregroundMark x1="54425" y1="12500" x2="54425" y2="26875"/>
                        <a14:foregroundMark x1="73894" y1="13750" x2="77876" y2="13750"/>
                        <a14:foregroundMark x1="82301" y1="12188" x2="78319" y2="12188"/>
                        <a14:foregroundMark x1="42035" y1="58750" x2="62389" y2="6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4653" y="1539876"/>
            <a:ext cx="2506941" cy="26622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3" b="98871" l="6383" r="92908">
                        <a14:foregroundMark x1="15603" y1="59222" x2="56738" y2="42535"/>
                        <a14:foregroundMark x1="51950" y1="47051" x2="57447" y2="51192"/>
                        <a14:foregroundMark x1="50532" y1="52823" x2="56383" y2="52823"/>
                        <a14:foregroundMark x1="35816" y1="39147" x2="55142" y2="35383"/>
                        <a14:foregroundMark x1="64362" y1="36136" x2="52837" y2="36136"/>
                        <a14:foregroundMark x1="43440" y1="56964" x2="86525" y2="63488"/>
                        <a14:foregroundMark x1="72872" y1="43789" x2="77128" y2="44417"/>
                        <a14:foregroundMark x1="81383" y1="43789" x2="81383" y2="49310"/>
                        <a14:foregroundMark x1="22518" y1="88708" x2="59397" y2="70138"/>
                        <a14:foregroundMark x1="40426" y1="70138" x2="56383" y2="70138"/>
                        <a14:foregroundMark x1="72518" y1="73651" x2="75709" y2="89586"/>
                        <a14:foregroundMark x1="80674" y1="75031" x2="80674" y2="76662"/>
                        <a14:foregroundMark x1="56206" y1="83814" x2="52482" y2="69887"/>
                        <a14:foregroundMark x1="52482" y1="84442" x2="49291" y2="77039"/>
                        <a14:foregroundMark x1="53191" y1="12296" x2="53546" y2="22710"/>
                        <a14:foregroundMark x1="73759" y1="12923" x2="73759" y2="14555"/>
                        <a14:foregroundMark x1="82270" y1="12045" x2="82270" y2="13927"/>
                        <a14:foregroundMark x1="74823" y1="45797" x2="71809" y2="50063"/>
                        <a14:foregroundMark x1="79965" y1="11167" x2="81028" y2="17315"/>
                        <a14:foregroundMark x1="62411" y1="38645" x2="62411" y2="57591"/>
                        <a14:foregroundMark x1="11702" y1="55082" x2="38121" y2="67378"/>
                        <a14:foregroundMark x1="10638" y1="57465" x2="10638" y2="63237"/>
                        <a14:foregroundMark x1="45390" y1="57842" x2="69149" y2="64366"/>
                        <a14:foregroundMark x1="40426" y1="58093" x2="53191" y2="61982"/>
                        <a14:foregroundMark x1="16489" y1="84944" x2="16489" y2="97742"/>
                        <a14:foregroundMark x1="45035" y1="89837" x2="66667" y2="93225"/>
                        <a14:foregroundMark x1="79965" y1="64868" x2="79965" y2="648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5501" y="1550988"/>
            <a:ext cx="2501439" cy="265112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2336" y="1539876"/>
            <a:ext cx="2698633" cy="2540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09601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9</a:t>
            </a:r>
          </a:p>
        </p:txBody>
      </p:sp>
      <p:pic>
        <p:nvPicPr>
          <p:cNvPr id="9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75413" y="3567938"/>
            <a:ext cx="812800" cy="58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31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577 -0.05255 C 0.39167 -0.07338 0.40053 -0.08472 0.40955 -0.08472 C 0.41997 -0.08472 0.4283 -0.07338 0.43421 -0.05255 L 0.46216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15 0.03935 L 0.48472 -0.04838 C 0.48959 -0.06806 0.4967 -0.07847 0.50417 -0.07847 C 0.51268 -0.07847 0.51945 -0.06806 0.52431 -0.04838 L 0.54722 0.03935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722 0.03935 L 0.56858 -0.05301 C 0.57344 -0.07384 0.58004 -0.08542 0.5875 -0.08542 C 0.59566 -0.08542 0.60208 -0.07384 0.6066 -0.05301 L 0.62865 0.03935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865 0.03935 L 0.65365 -0.05301 C 0.65903 -0.07407 0.66685 -0.08541 0.675 -0.08541 C 0.68438 -0.08541 0.69185 -0.07407 0.69723 -0.05301 L 0.7224 0.03935 " pathEditMode="relative" rAng="0" ptsTypes="FffFF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224 0.03935 L 0.74566 -0.04815 C 0.75052 -0.06782 0.75764 -0.07847 0.76528 -0.07847 C 0.77396 -0.07847 0.78108 -0.06782 0.78594 -0.04815 L 0.80938 0.03935 " pathEditMode="relative" rAng="0" ptsTypes="FffFF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71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6" grpId="7" animBg="1"/>
      <p:bldP spid="6" grpId="8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" y="0"/>
            <a:ext cx="6290733" cy="97313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cs typeface="Comic Sans MS"/>
              </a:rPr>
              <a:t>¿Cuántos hay?</a:t>
            </a:r>
            <a:endParaRPr lang="es-E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504" b="32605" l="3092" r="95838"/>
                    </a14:imgEffect>
                  </a14:imgLayer>
                </a14:imgProps>
              </a:ext>
            </a:extLst>
          </a:blip>
          <a:srcRect l="5000" t="20858" r="5000" b="67854"/>
          <a:stretch/>
        </p:blipFill>
        <p:spPr>
          <a:xfrm>
            <a:off x="1011767" y="5635625"/>
            <a:ext cx="10972800" cy="73025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8100" y="5016501"/>
            <a:ext cx="804333" cy="6191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7834" y="846139"/>
            <a:ext cx="7103533" cy="3921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/>
          <p:cNvSpPr/>
          <p:nvPr/>
        </p:nvSpPr>
        <p:spPr>
          <a:xfrm>
            <a:off x="1354667" y="1730376"/>
            <a:ext cx="2942167" cy="2767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600" b="1" dirty="0">
                <a:latin typeface="Comic Sans MS"/>
                <a:cs typeface="Comic Sans MS"/>
              </a:rPr>
              <a:t>6</a:t>
            </a:r>
          </a:p>
        </p:txBody>
      </p:sp>
      <p:pic>
        <p:nvPicPr>
          <p:cNvPr id="7" name="y2mate.com - Efecto de sonido, bien, win, ganador, acierto_eMDpcbVAaGU.mp3">
            <a:hlinkClick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54126" y="3274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92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3935 L 0.02726 -0.08241 C 0.03299 -0.10995 0.04167 -0.12477 0.0507 -0.12477 C 0.06094 -0.12477 0.0691 -0.10995 0.07483 -0.08241 L 0.10243 0.0393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4 0.03935 L 0.1283 -0.05324 C 0.13386 -0.07384 0.14202 -0.08472 0.15053 -0.08472 C 0.16025 -0.08472 0.16806 -0.07384 0.17344 -0.05324 L 0.19966 0.03935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966 0.03935 L 0.2257 -0.05324 C 0.23108 -0.07407 0.23924 -0.08542 0.24775 -0.08542 C 0.25747 -0.08542 0.26528 -0.07407 0.27066 -0.05324 L 0.29688 0.03935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8 0.03935 L 0.31302 -0.05255 C 0.31649 -0.07338 0.32153 -0.08472 0.32691 -0.08472 C 0.33316 -0.08472 0.33802 -0.07338 0.34132 -0.05255 L 0.35799 0.03935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99 0.03935 L 0.38577 -0.05255 C 0.39167 -0.07338 0.40053 -0.08472 0.40955 -0.08472 C 0.41997 -0.08472 0.4283 -0.07338 0.43421 -0.05255 L 0.46216 0.03935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15 0.03935 L 0.4809 -0.04838 C 0.48507 -0.06806 0.49097 -0.07847 0.49722 -0.07847 C 0.50434 -0.07847 0.51007 -0.06806 0.51406 -0.04838 L 0.53333 0.03935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1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adand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466"/>
            <a:ext cx="12192000" cy="697646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5179584"/>
            <a:ext cx="12192000" cy="16784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4256367" y="4978787"/>
            <a:ext cx="4236092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s-ES" b="1" cap="all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/>
                <a:cs typeface="Comic Sans MS"/>
              </a:rPr>
              <a:t>Muy bien </a:t>
            </a:r>
            <a:endParaRPr lang="es-ES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/>
              <a:cs typeface="Comic Sans MS"/>
            </a:endParaRPr>
          </a:p>
        </p:txBody>
      </p:sp>
      <p:pic>
        <p:nvPicPr>
          <p:cNvPr id="2" name="y2mate.com - Música de Super Mario Bros. - Bajo el Agua_H665D-3-y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8553" y="53050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98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2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{27C29025-31E5-3D4E-8A06-3B7271331ED3}tf10001060</Template>
  <TotalTime>922</TotalTime>
  <Words>43</Words>
  <Application>Microsoft Macintosh PowerPoint</Application>
  <PresentationFormat>Personalizado</PresentationFormat>
  <Paragraphs>16</Paragraphs>
  <Slides>9</Slides>
  <Notes>0</Notes>
  <HiddenSlides>0</HiddenSlides>
  <MMClips>9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Faceta</vt:lpstr>
      <vt:lpstr>¡¡A jugar!!</vt:lpstr>
      <vt:lpstr>¿Cuántos hay?</vt:lpstr>
      <vt:lpstr>¿Cuántos hay?</vt:lpstr>
      <vt:lpstr>¿Cuántos hay?</vt:lpstr>
      <vt:lpstr>¿Cuántos hay?</vt:lpstr>
      <vt:lpstr>¿Cuántos hay?</vt:lpstr>
      <vt:lpstr>¿Cuántos hay?</vt:lpstr>
      <vt:lpstr>¿Cuántos hay?</vt:lpstr>
      <vt:lpstr>Muy bien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26</cp:revision>
  <dcterms:created xsi:type="dcterms:W3CDTF">2020-05-10T22:39:23Z</dcterms:created>
  <dcterms:modified xsi:type="dcterms:W3CDTF">2020-05-21T23:34:34Z</dcterms:modified>
</cp:coreProperties>
</file>