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g"/>
  <Default Extension="mp4" ContentType="video/unknown"/>
  <Default Extension="tiff" ContentType="image/tif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85" r:id="rId7"/>
    <p:sldId id="266" r:id="rId8"/>
    <p:sldId id="283" r:id="rId9"/>
    <p:sldId id="284" r:id="rId10"/>
    <p:sldId id="286" r:id="rId11"/>
    <p:sldId id="290" r:id="rId12"/>
    <p:sldId id="287" r:id="rId13"/>
    <p:sldId id="277" r:id="rId14"/>
    <p:sldId id="280" r:id="rId15"/>
    <p:sldId id="289" r:id="rId16"/>
    <p:sldId id="288" r:id="rId1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0" autoAdjust="0"/>
    <p:restoredTop sz="94637"/>
  </p:normalViewPr>
  <p:slideViewPr>
    <p:cSldViewPr>
      <p:cViewPr varScale="1">
        <p:scale>
          <a:sx n="58" d="100"/>
          <a:sy n="58" d="100"/>
        </p:scale>
        <p:origin x="-1008" y="-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07-05-20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07-05-20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07-05-20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07-05-20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07-05-20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82395" y="1826716"/>
            <a:ext cx="6379209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5447" y="2520213"/>
            <a:ext cx="8033105" cy="2729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07-05-20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4" Type="http://schemas.openxmlformats.org/officeDocument/2006/relationships/image" Target="../media/image10.gif"/><Relationship Id="rId5" Type="http://schemas.openxmlformats.org/officeDocument/2006/relationships/image" Target="../media/image11.gi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slide" Target="slide8.xml"/><Relationship Id="rId5" Type="http://schemas.openxmlformats.org/officeDocument/2006/relationships/slide" Target="slide9.xml"/><Relationship Id="rId6" Type="http://schemas.openxmlformats.org/officeDocument/2006/relationships/slide" Target="slide10.xml"/><Relationship Id="rId7" Type="http://schemas.openxmlformats.org/officeDocument/2006/relationships/slide" Target="slide12.xml"/><Relationship Id="rId8" Type="http://schemas.openxmlformats.org/officeDocument/2006/relationships/slide" Target="slide13.xml"/><Relationship Id="rId1" Type="http://schemas.openxmlformats.org/officeDocument/2006/relationships/slideLayout" Target="../slideLayouts/slideLayout4.xml"/><Relationship Id="rId2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slide" Target="slide6.xml"/><Relationship Id="rId5" Type="http://schemas.openxmlformats.org/officeDocument/2006/relationships/image" Target="../media/image15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slide" Target="slide6.xml"/><Relationship Id="rId5" Type="http://schemas.openxmlformats.org/officeDocument/2006/relationships/image" Target="../media/image17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4" Type="http://schemas.openxmlformats.org/officeDocument/2006/relationships/image" Target="../media/image12.png"/><Relationship Id="rId5" Type="http://schemas.openxmlformats.org/officeDocument/2006/relationships/image" Target="../media/image19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slide" Target="slide6.xml"/><Relationship Id="rId5" Type="http://schemas.openxmlformats.org/officeDocument/2006/relationships/image" Target="../media/image21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image" Target="../media/image2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slide" Target="slide6.xml"/><Relationship Id="rId5" Type="http://schemas.openxmlformats.org/officeDocument/2006/relationships/image" Target="../media/image24.gif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4" Type="http://schemas.openxmlformats.org/officeDocument/2006/relationships/image" Target="../media/image29.tif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gif"/><Relationship Id="rId3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8600" y="457200"/>
            <a:ext cx="5334000" cy="2494788"/>
            <a:chOff x="3579876" y="1091183"/>
            <a:chExt cx="5334000" cy="2494788"/>
          </a:xfrm>
        </p:grpSpPr>
        <p:sp>
          <p:nvSpPr>
            <p:cNvPr id="3" name="object 3"/>
            <p:cNvSpPr/>
            <p:nvPr/>
          </p:nvSpPr>
          <p:spPr>
            <a:xfrm>
              <a:off x="3579876" y="1091183"/>
              <a:ext cx="5334000" cy="24947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39815" y="1414399"/>
              <a:ext cx="734694" cy="6704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14240" y="2319654"/>
              <a:ext cx="3508374" cy="8361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Picture 2" descr="GIF: ¡A mover el esqueleto que ya es fin de semana! (Gif #1625)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667000"/>
            <a:ext cx="3657600" cy="393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5296" y="1022603"/>
            <a:ext cx="7210044" cy="3938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27098" y="1826716"/>
            <a:ext cx="590042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  <a:tabLst>
                <a:tab pos="2590800" algn="l"/>
                <a:tab pos="2908300" algn="l"/>
                <a:tab pos="4133850" algn="l"/>
                <a:tab pos="4716780" algn="l"/>
              </a:tabLst>
            </a:pPr>
            <a:r>
              <a:rPr spc="160" dirty="0" err="1"/>
              <a:t>Nuestro</a:t>
            </a:r>
            <a:r>
              <a:rPr spc="160" dirty="0"/>
              <a:t>	</a:t>
            </a:r>
            <a:r>
              <a:rPr spc="-220" dirty="0"/>
              <a:t>cu</a:t>
            </a:r>
            <a:r>
              <a:rPr spc="-215" dirty="0"/>
              <a:t>e</a:t>
            </a:r>
            <a:r>
              <a:rPr spc="114" dirty="0"/>
              <a:t>rpo</a:t>
            </a:r>
            <a:r>
              <a:rPr dirty="0"/>
              <a:t>	</a:t>
            </a:r>
            <a:r>
              <a:rPr spc="25" dirty="0"/>
              <a:t>está </a:t>
            </a:r>
            <a:r>
              <a:rPr i="1" spc="15" dirty="0"/>
              <a:t> </a:t>
            </a:r>
            <a:r>
              <a:rPr i="1" spc="-15" dirty="0"/>
              <a:t>sostenido	</a:t>
            </a:r>
            <a:r>
              <a:rPr i="1" spc="110" dirty="0"/>
              <a:t>por	</a:t>
            </a:r>
            <a:r>
              <a:rPr i="1" spc="-130" dirty="0"/>
              <a:t>una  </a:t>
            </a:r>
            <a:r>
              <a:rPr i="1" spc="-10" dirty="0"/>
              <a:t>armadura	</a:t>
            </a:r>
            <a:r>
              <a:rPr i="1" spc="285" dirty="0"/>
              <a:t>fuerte.</a:t>
            </a:r>
          </a:p>
        </p:txBody>
      </p:sp>
      <p:pic>
        <p:nvPicPr>
          <p:cNvPr id="4" name="Picture 2" descr="GIF: ¡A mover el esqueleto que ya es fin de semana! (Gif #1625)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60204"/>
            <a:ext cx="2600770" cy="280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9888" y="1022603"/>
            <a:ext cx="6981444" cy="3602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9955" marR="5080" indent="-189230">
              <a:lnSpc>
                <a:spcPct val="100000"/>
              </a:lnSpc>
              <a:spcBef>
                <a:spcPts val="100"/>
              </a:spcBef>
              <a:tabLst>
                <a:tab pos="1440815" algn="l"/>
                <a:tab pos="1664335" algn="l"/>
                <a:tab pos="2908935" algn="l"/>
                <a:tab pos="3385820" algn="l"/>
                <a:tab pos="5810885" algn="l"/>
              </a:tabLst>
            </a:pPr>
            <a:r>
              <a:rPr spc="114" dirty="0"/>
              <a:t>A	</a:t>
            </a:r>
            <a:r>
              <a:rPr spc="30" dirty="0"/>
              <a:t>est</a:t>
            </a:r>
            <a:r>
              <a:rPr spc="40" dirty="0"/>
              <a:t>a</a:t>
            </a:r>
            <a:r>
              <a:rPr dirty="0"/>
              <a:t>	</a:t>
            </a:r>
            <a:r>
              <a:rPr spc="-10" dirty="0"/>
              <a:t>armadura</a:t>
            </a:r>
            <a:r>
              <a:rPr dirty="0"/>
              <a:t>	</a:t>
            </a:r>
            <a:r>
              <a:rPr spc="-300" dirty="0"/>
              <a:t>se </a:t>
            </a:r>
            <a:r>
              <a:rPr i="1" spc="-190" dirty="0"/>
              <a:t> </a:t>
            </a:r>
            <a:r>
              <a:rPr i="1" spc="-80" dirty="0"/>
              <a:t>le		</a:t>
            </a:r>
            <a:r>
              <a:rPr i="1" spc="-55" dirty="0"/>
              <a:t>llama	</a:t>
            </a:r>
            <a:r>
              <a:rPr b="1" spc="-180" dirty="0">
                <a:solidFill>
                  <a:srgbClr val="FF0000"/>
                </a:solidFill>
                <a:latin typeface="Arial"/>
                <a:cs typeface="Arial"/>
              </a:rPr>
              <a:t>esqueleto</a:t>
            </a:r>
            <a:r>
              <a:rPr spc="-180" dirty="0"/>
              <a:t>.</a:t>
            </a:r>
          </a:p>
        </p:txBody>
      </p:sp>
      <p:pic>
        <p:nvPicPr>
          <p:cNvPr id="4" name="Picture 2" descr="GIF: ¡A mover el esqueleto que ya es fin de semana! (Gif #1625)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581400"/>
            <a:ext cx="2856956" cy="307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38200"/>
            <a:ext cx="7146035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" y="914400"/>
            <a:ext cx="5996305" cy="6683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20000"/>
              </a:lnSpc>
              <a:spcBef>
                <a:spcPts val="100"/>
              </a:spcBef>
              <a:tabLst>
                <a:tab pos="699135" algn="l"/>
                <a:tab pos="1313180" algn="l"/>
                <a:tab pos="1494790" algn="l"/>
                <a:tab pos="2125345" algn="l"/>
                <a:tab pos="3225800" algn="l"/>
                <a:tab pos="4268470" algn="l"/>
                <a:tab pos="4297680" algn="l"/>
              </a:tabLst>
            </a:pPr>
            <a:r>
              <a:rPr lang="es-ES_tradnl" sz="1800" spc="-55" dirty="0" smtClean="0">
                <a:latin typeface="Arial Black"/>
                <a:cs typeface="Arial Black"/>
              </a:rPr>
              <a:t>Sin nuestro esqueleto nuestro cuerpo seria gelatinoso y flácido</a:t>
            </a:r>
            <a:endParaRPr sz="1800" dirty="0">
              <a:latin typeface="Arial Black"/>
              <a:cs typeface="Arial Black"/>
            </a:endParaRPr>
          </a:p>
        </p:txBody>
      </p:sp>
      <p:pic>
        <p:nvPicPr>
          <p:cNvPr id="8194" name="Picture 2" descr="Animated GIFs by Moran Goldstein | Gelatinas, Postres con gelatina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581400"/>
            <a:ext cx="32004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Gifs animados de Caracoles, animaciones de Caracole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3854941" cy="375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▷ Lombrices y Gusanos: Imágenes Animadas, Gifs y Animaciones ¡100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752600"/>
            <a:ext cx="3810000" cy="148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990600"/>
            <a:ext cx="7053071" cy="3602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609600" y="6248400"/>
            <a:ext cx="574103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800" b="0" i="1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" algn="ctr">
              <a:spcBef>
                <a:spcPts val="100"/>
              </a:spcBef>
              <a:tabLst>
                <a:tab pos="1242060" algn="l"/>
              </a:tabLst>
            </a:pPr>
            <a:r>
              <a:rPr lang="es-ES" sz="1800" spc="-110" smtClean="0"/>
              <a:t>Los </a:t>
            </a:r>
            <a:r>
              <a:rPr lang="es-ES" sz="1800" spc="-220" smtClean="0"/>
              <a:t>huesos </a:t>
            </a:r>
            <a:r>
              <a:rPr lang="es-ES" sz="1800" spc="-190" smtClean="0"/>
              <a:t>son </a:t>
            </a:r>
            <a:r>
              <a:rPr lang="es-ES" sz="1800" spc="200" smtClean="0"/>
              <a:t>fuertes,</a:t>
            </a:r>
            <a:r>
              <a:rPr lang="es-ES" sz="1800" spc="-15" smtClean="0"/>
              <a:t>liviano</a:t>
            </a:r>
            <a:r>
              <a:rPr lang="es-ES" sz="1800" spc="-325" smtClean="0"/>
              <a:t>s </a:t>
            </a:r>
            <a:r>
              <a:rPr lang="es-ES" sz="1800" spc="-229" smtClean="0"/>
              <a:t> </a:t>
            </a:r>
            <a:r>
              <a:rPr lang="es-ES" sz="1800" spc="130" smtClean="0"/>
              <a:t>y </a:t>
            </a:r>
            <a:r>
              <a:rPr lang="es-ES" sz="1800" spc="100" smtClean="0"/>
              <a:t>resistentes.</a:t>
            </a:r>
            <a:endParaRPr lang="es-ES" sz="1800" spc="100" dirty="0"/>
          </a:p>
        </p:txBody>
      </p:sp>
      <p:pic>
        <p:nvPicPr>
          <p:cNvPr id="8" name="Picture 2" descr="GIF: ¡A mover el esqueleto que ya es fin de semana! (Gif #1625)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-304800"/>
            <a:ext cx="5867400" cy="631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UESOS DEL CUERPO HUMANO ® Actividad infant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6" name="Picture 4" descr="tipos de huesos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57200"/>
            <a:ext cx="2590800" cy="581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ipse 6">
            <a:hlinkClick r:id="rId2" action="ppaction://hlinksldjump"/>
          </p:cNvPr>
          <p:cNvSpPr/>
          <p:nvPr/>
        </p:nvSpPr>
        <p:spPr>
          <a:xfrm>
            <a:off x="4343400" y="1066800"/>
            <a:ext cx="304800" cy="3048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ipse 8">
            <a:hlinkClick r:id="rId4" action="ppaction://hlinksldjump"/>
          </p:cNvPr>
          <p:cNvSpPr/>
          <p:nvPr/>
        </p:nvSpPr>
        <p:spPr>
          <a:xfrm>
            <a:off x="4419600" y="3581400"/>
            <a:ext cx="228600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e 9">
            <a:hlinkClick r:id="rId5" action="ppaction://hlinksldjump"/>
          </p:cNvPr>
          <p:cNvSpPr/>
          <p:nvPr/>
        </p:nvSpPr>
        <p:spPr>
          <a:xfrm>
            <a:off x="4800600" y="3810000"/>
            <a:ext cx="228600" cy="2286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lipse 10">
            <a:hlinkClick r:id="rId6" action="ppaction://hlinksldjump"/>
          </p:cNvPr>
          <p:cNvSpPr/>
          <p:nvPr/>
        </p:nvSpPr>
        <p:spPr>
          <a:xfrm>
            <a:off x="4686300" y="4419600"/>
            <a:ext cx="228600" cy="228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lipse 1">
            <a:hlinkClick r:id="rId7" action="ppaction://hlinksldjump"/>
          </p:cNvPr>
          <p:cNvSpPr/>
          <p:nvPr/>
        </p:nvSpPr>
        <p:spPr>
          <a:xfrm>
            <a:off x="4610100" y="2954482"/>
            <a:ext cx="190500" cy="24591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lipse 3">
            <a:hlinkClick r:id="rId8" action="ppaction://hlinksldjump"/>
          </p:cNvPr>
          <p:cNvSpPr/>
          <p:nvPr/>
        </p:nvSpPr>
        <p:spPr>
          <a:xfrm>
            <a:off x="6934200" y="5029200"/>
            <a:ext cx="4572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22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cono Del Cráneo Humano En Estilo De Dibujos Animados Sobre Un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838200"/>
            <a:ext cx="43434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3352800" y="452735"/>
            <a:ext cx="2612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CRANEO</a:t>
            </a:r>
          </a:p>
        </p:txBody>
      </p:sp>
      <p:sp>
        <p:nvSpPr>
          <p:cNvPr id="10" name="object 2"/>
          <p:cNvSpPr/>
          <p:nvPr/>
        </p:nvSpPr>
        <p:spPr>
          <a:xfrm>
            <a:off x="2057400" y="5029200"/>
            <a:ext cx="54864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es-CL" dirty="0"/>
              <a:t>             </a:t>
            </a:r>
          </a:p>
          <a:p>
            <a:r>
              <a:rPr lang="es-CL" dirty="0"/>
              <a:t>                 El </a:t>
            </a:r>
            <a:r>
              <a:rPr lang="es-CL" b="1" dirty="0"/>
              <a:t>CRANEO</a:t>
            </a:r>
            <a:r>
              <a:rPr lang="es-CL" dirty="0"/>
              <a:t> cubre al cerebro y lo protege </a:t>
            </a:r>
            <a:endParaRPr dirty="0"/>
          </a:p>
        </p:txBody>
      </p:sp>
      <p:sp>
        <p:nvSpPr>
          <p:cNvPr id="7" name="Elipse 6">
            <a:hlinkClick r:id="rId4" action="ppaction://hlinksldjump"/>
          </p:cNvPr>
          <p:cNvSpPr/>
          <p:nvPr/>
        </p:nvSpPr>
        <p:spPr>
          <a:xfrm>
            <a:off x="2362200" y="5257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15 datos asombrosos sobre el funcionamiento del cerebro | Playbuzz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2671773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Columna vertebral | Qué es, características, partes, estructur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Columna vertebral | Qué es, características, partes, estructura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Reparacion de Columna con Robo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066800"/>
            <a:ext cx="343078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1802194" y="326593"/>
            <a:ext cx="576999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cap="none" spc="0" dirty="0">
                <a:ln/>
                <a:solidFill>
                  <a:schemeClr val="accent3"/>
                </a:solidFill>
                <a:effectLst/>
              </a:rPr>
              <a:t>COLUMNA VERTEBRAL</a:t>
            </a:r>
          </a:p>
        </p:txBody>
      </p:sp>
      <p:sp>
        <p:nvSpPr>
          <p:cNvPr id="6" name="object 2"/>
          <p:cNvSpPr/>
          <p:nvPr/>
        </p:nvSpPr>
        <p:spPr>
          <a:xfrm>
            <a:off x="1752600" y="4953000"/>
            <a:ext cx="54864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es-CL" dirty="0"/>
              <a:t>             </a:t>
            </a:r>
          </a:p>
          <a:p>
            <a:r>
              <a:rPr lang="es-CL" dirty="0"/>
              <a:t>                 La </a:t>
            </a:r>
            <a:r>
              <a:rPr lang="es-CL" b="1" dirty="0"/>
              <a:t>COLUMA</a:t>
            </a:r>
            <a:r>
              <a:rPr lang="es-CL" dirty="0"/>
              <a:t> la que sostiene nuestro cuerpo</a:t>
            </a:r>
            <a:endParaRPr dirty="0"/>
          </a:p>
        </p:txBody>
      </p:sp>
      <p:sp>
        <p:nvSpPr>
          <p:cNvPr id="4" name="Elipse 3">
            <a:hlinkClick r:id="rId4" action="ppaction://hlinksldjump"/>
          </p:cNvPr>
          <p:cNvSpPr/>
          <p:nvPr/>
        </p:nvSpPr>
        <p:spPr>
          <a:xfrm>
            <a:off x="2133600" y="52197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Gif animado de hombre caminando - Imagui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2000"/>
            <a:ext cx="2174535" cy="208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74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752600"/>
            <a:ext cx="5177847" cy="33528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352800" y="524470"/>
            <a:ext cx="25555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CADERA</a:t>
            </a:r>
          </a:p>
        </p:txBody>
      </p:sp>
      <p:sp>
        <p:nvSpPr>
          <p:cNvPr id="3" name="Elipse 2">
            <a:hlinkClick r:id="rId3" action="ppaction://hlinksldjump"/>
          </p:cNvPr>
          <p:cNvSpPr/>
          <p:nvPr/>
        </p:nvSpPr>
        <p:spPr>
          <a:xfrm>
            <a:off x="2362200" y="5486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2"/>
          <p:cNvSpPr/>
          <p:nvPr/>
        </p:nvSpPr>
        <p:spPr>
          <a:xfrm>
            <a:off x="2230254" y="5236200"/>
            <a:ext cx="5084946" cy="728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es-CL" dirty="0"/>
              <a:t>                     </a:t>
            </a:r>
          </a:p>
          <a:p>
            <a:r>
              <a:rPr lang="es-CL" dirty="0"/>
              <a:t>                  La </a:t>
            </a:r>
            <a:r>
              <a:rPr lang="es-CL" b="1" dirty="0"/>
              <a:t>cadera </a:t>
            </a:r>
            <a:r>
              <a:rPr lang="es-CL" dirty="0"/>
              <a:t>ayuda a la movilidad del cuerpo</a:t>
            </a:r>
            <a:endParaRPr dirty="0"/>
          </a:p>
        </p:txBody>
      </p:sp>
      <p:pic>
        <p:nvPicPr>
          <p:cNvPr id="5122" name="Picture 2" descr="Hawai Gif Animado - Gifs animados hawai 209633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29" y="330932"/>
            <a:ext cx="1970271" cy="258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>
            <a:hlinkClick r:id="rId3" action="ppaction://hlinksldjump"/>
          </p:cNvPr>
          <p:cNvSpPr/>
          <p:nvPr/>
        </p:nvSpPr>
        <p:spPr>
          <a:xfrm>
            <a:off x="2317009" y="5440049"/>
            <a:ext cx="318982" cy="321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27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447800"/>
            <a:ext cx="2514600" cy="398440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486651" y="524470"/>
            <a:ext cx="22878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3"/>
                </a:solidFill>
              </a:rPr>
              <a:t>FEMUR</a:t>
            </a:r>
            <a:endParaRPr lang="es-E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" name="object 2"/>
          <p:cNvSpPr/>
          <p:nvPr/>
        </p:nvSpPr>
        <p:spPr>
          <a:xfrm>
            <a:off x="2286000" y="5334000"/>
            <a:ext cx="4800600" cy="728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es-CL" dirty="0"/>
              <a:t>                     </a:t>
            </a:r>
          </a:p>
          <a:p>
            <a:r>
              <a:rPr lang="es-CL" dirty="0"/>
              <a:t>                  El </a:t>
            </a:r>
            <a:r>
              <a:rPr lang="es-CL" b="1" dirty="0"/>
              <a:t>FEMUR</a:t>
            </a:r>
            <a:r>
              <a:rPr lang="es-CL" dirty="0"/>
              <a:t> sostiene nuestras piernas</a:t>
            </a:r>
            <a:endParaRPr dirty="0"/>
          </a:p>
        </p:txBody>
      </p:sp>
      <p:sp>
        <p:nvSpPr>
          <p:cNvPr id="5" name="Elipse 4">
            <a:hlinkClick r:id="rId4" action="ppaction://hlinksldjump"/>
          </p:cNvPr>
          <p:cNvSpPr/>
          <p:nvPr/>
        </p:nvSpPr>
        <p:spPr>
          <a:xfrm>
            <a:off x="2667000" y="5698499"/>
            <a:ext cx="304800" cy="1689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▷ Andando y Caminando: Imágenes Animadas, Gifs y Animaciones ¡100 ...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2609850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50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queleto.mp4" descr="Esqueleto.mp4">
            <a:hlinkClick r:id="" action="ppaction://media"/>
            <a:extLst>
              <a:ext uri="{FF2B5EF4-FFF2-40B4-BE49-F238E27FC236}">
                <a16:creationId xmlns:a16="http://schemas.microsoft.com/office/drawing/2014/main" xmlns="" id="{7BF0D564-196F-A544-8DC4-7F86900B27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000" y="304800"/>
            <a:ext cx="8382000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26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024" y="1272820"/>
            <a:ext cx="2919007" cy="3886200"/>
          </a:xfrm>
          <a:prstGeom prst="rect">
            <a:avLst/>
          </a:prstGeom>
        </p:spPr>
      </p:pic>
      <p:sp>
        <p:nvSpPr>
          <p:cNvPr id="4" name="object 2"/>
          <p:cNvSpPr/>
          <p:nvPr/>
        </p:nvSpPr>
        <p:spPr>
          <a:xfrm>
            <a:off x="1648456" y="5159020"/>
            <a:ext cx="6200144" cy="728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es-CL" dirty="0"/>
              <a:t>                     </a:t>
            </a:r>
          </a:p>
          <a:p>
            <a:r>
              <a:rPr lang="es-CL" dirty="0"/>
              <a:t>                  El </a:t>
            </a:r>
            <a:r>
              <a:rPr lang="es-CL" b="1" dirty="0" err="1"/>
              <a:t>Torax</a:t>
            </a:r>
            <a:r>
              <a:rPr lang="es-CL" dirty="0"/>
              <a:t> protege nuestros pulmón y corazón.  </a:t>
            </a:r>
            <a:endParaRPr dirty="0"/>
          </a:p>
        </p:txBody>
      </p:sp>
      <p:sp>
        <p:nvSpPr>
          <p:cNvPr id="5" name="Rectángulo 4"/>
          <p:cNvSpPr/>
          <p:nvPr/>
        </p:nvSpPr>
        <p:spPr>
          <a:xfrm>
            <a:off x="1564010" y="352984"/>
            <a:ext cx="5769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3"/>
                </a:solidFill>
              </a:rPr>
              <a:t>TORAX (COSTILLAS)</a:t>
            </a:r>
            <a:endParaRPr lang="es-E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Elipse 2">
            <a:hlinkClick r:id="rId4" action="ppaction://hlinksldjump"/>
          </p:cNvPr>
          <p:cNvSpPr/>
          <p:nvPr/>
        </p:nvSpPr>
        <p:spPr>
          <a:xfrm>
            <a:off x="2133600" y="5409219"/>
            <a:ext cx="3048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2" name="Picture 4" descr="Imagenes animadas de Corazones, Gifs animados de Medicina &gt; Corazone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693" y="1524000"/>
            <a:ext cx="2215743" cy="221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Gifs y Fondos Paz enla Tormenta ®: IMÁGENES DE LOS PULMON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35" y="1092983"/>
            <a:ext cx="1498065" cy="174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829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IF: ¡A mover el esqueleto que ya es fin de semana! (Gif #1625)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811" y="2057400"/>
            <a:ext cx="3124200" cy="33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133600" y="838200"/>
            <a:ext cx="5054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Vamos a trabajar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6800" y="1828800"/>
            <a:ext cx="7086600" cy="441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Rectángulo 5"/>
          <p:cNvSpPr/>
          <p:nvPr/>
        </p:nvSpPr>
        <p:spPr>
          <a:xfrm>
            <a:off x="-152400" y="457200"/>
            <a:ext cx="92964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7200" b="1" dirty="0">
                <a:ln/>
                <a:solidFill>
                  <a:schemeClr val="accent3"/>
                </a:solidFill>
              </a:rPr>
              <a:t>Desafío!!!! </a:t>
            </a:r>
            <a:endParaRPr lang="es-ES" sz="7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280818D6-11D7-8C4A-9065-088B40757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90950" cy="355837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8FB5CBA-B686-5547-8D7D-1E7D31FBA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533400"/>
            <a:ext cx="3657600" cy="430266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D1ED67B-43CA-074B-B099-A57484964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9552" y="2819400"/>
            <a:ext cx="2908300" cy="347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03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057400" y="1143000"/>
            <a:ext cx="563880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/>
                <a:solidFill>
                  <a:schemeClr val="accent3"/>
                </a:solidFill>
              </a:rPr>
              <a:t>Cuando lo tengas listo dile a tu mamá o papá que te saque una foto y la envié. </a:t>
            </a:r>
            <a:endParaRPr lang="es-ES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3" name="Picture 2" descr="GIF: ¡A mover el esqueleto que ya es fin de semana! (Gif #1625)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10" y="2712660"/>
            <a:ext cx="3124200" cy="33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elular GIFs - Get the best gif on GIFE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837" y="2966172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90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Words>102</Words>
  <Application>Microsoft Macintosh PowerPoint</Application>
  <PresentationFormat>Presentación en pantalla (4:3)</PresentationFormat>
  <Paragraphs>22</Paragraphs>
  <Slides>16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Office Theme</vt:lpstr>
      <vt:lpstr>Presentación de PowerPoint</vt:lpstr>
      <vt:lpstr>Nuestro cuerpo está  sostenido por una  armadura fuerte.</vt:lpstr>
      <vt:lpstr>A esta armadura se  le  llama esqueleto.</vt:lpstr>
      <vt:lpstr>Sin nuestro esqueleto nuestro cuerpo seria gelatinoso y flácido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Camila</dc:creator>
  <cp:lastModifiedBy>Katherine Mena</cp:lastModifiedBy>
  <cp:revision>23</cp:revision>
  <dcterms:created xsi:type="dcterms:W3CDTF">2020-05-04T03:17:50Z</dcterms:created>
  <dcterms:modified xsi:type="dcterms:W3CDTF">2020-05-07T21:55:39Z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2020-05-04T00:00:00Z</vt:filetime>
  </property>
</Properties>
</file>