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84" r:id="rId3"/>
    <p:sldId id="283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7" r:id="rId21"/>
    <p:sldId id="278" r:id="rId22"/>
    <p:sldId id="274" r:id="rId23"/>
    <p:sldId id="273" r:id="rId24"/>
    <p:sldId id="276" r:id="rId25"/>
    <p:sldId id="275" r:id="rId26"/>
    <p:sldId id="279" r:id="rId27"/>
    <p:sldId id="280" r:id="rId28"/>
    <p:sldId id="281" r:id="rId29"/>
    <p:sldId id="282" r:id="rId30"/>
    <p:sldId id="285" r:id="rId3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5" autoAdjust="0"/>
    <p:restoredTop sz="94774"/>
  </p:normalViewPr>
  <p:slideViewPr>
    <p:cSldViewPr>
      <p:cViewPr varScale="1">
        <p:scale>
          <a:sx n="93" d="100"/>
          <a:sy n="93" d="100"/>
        </p:scale>
        <p:origin x="172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88F08-B79C-4D84-8CB0-E46F07B7B895}" type="datetimeFigureOut">
              <a:rPr lang="es-AR" smtClean="0"/>
              <a:pPr/>
              <a:t>5/5/20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7F92A-8710-47AE-B0C2-7399E3F6464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las-mano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6 CuadroTexto"/>
          <p:cNvSpPr txBox="1"/>
          <p:nvPr/>
        </p:nvSpPr>
        <p:spPr>
          <a:xfrm>
            <a:off x="1331640" y="2348880"/>
            <a:ext cx="6696744" cy="2569934"/>
          </a:xfrm>
          <a:prstGeom prst="rect">
            <a:avLst/>
          </a:prstGeom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AR" sz="4000" dirty="0">
              <a:latin typeface="Berlin Sans FB Demi" pitchFamily="34" charset="0"/>
            </a:endParaRPr>
          </a:p>
          <a:p>
            <a:pPr algn="ctr"/>
            <a:r>
              <a:rPr lang="es-AR" sz="4100" dirty="0">
                <a:solidFill>
                  <a:srgbClr val="FF0000"/>
                </a:solidFill>
                <a:latin typeface="Berlin Sans FB Demi" pitchFamily="34" charset="0"/>
              </a:rPr>
              <a:t>ADIVINANZAS DEL </a:t>
            </a:r>
          </a:p>
          <a:p>
            <a:pPr algn="ctr"/>
            <a:r>
              <a:rPr lang="es-AR" sz="4000" dirty="0">
                <a:solidFill>
                  <a:srgbClr val="FF0000"/>
                </a:solidFill>
                <a:latin typeface="Berlin Sans FB Demi" pitchFamily="34" charset="0"/>
              </a:rPr>
              <a:t>CUERPO HUMANO</a:t>
            </a:r>
          </a:p>
          <a:p>
            <a:pPr algn="ctr"/>
            <a:endParaRPr lang="es-AR" sz="40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BB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5942"/>
          <a:stretch/>
        </p:blipFill>
        <p:spPr>
          <a:xfrm>
            <a:off x="179512" y="548680"/>
            <a:ext cx="878497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0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2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7" name="6 Imagen" descr="la-boca-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75856" y="5373216"/>
            <a:ext cx="2765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 BOCA</a:t>
            </a:r>
          </a:p>
        </p:txBody>
      </p:sp>
      <p:pic>
        <p:nvPicPr>
          <p:cNvPr id="25602" name="Picture 2" descr="http://1.bp.blogspot.com/-F8Bn3VNv0JU/UXhLAFOrXMI/AAAAAAAAAsQ/77DyVkejFhM/s1600/boc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566"/>
          <a:stretch>
            <a:fillRect/>
          </a:stretch>
        </p:blipFill>
        <p:spPr bwMode="auto">
          <a:xfrm>
            <a:off x="1835696" y="0"/>
            <a:ext cx="5848350" cy="5229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s-oj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3.bp.blogspot.com/-qHPJ8qLkqkU/UXhLfthT06I/AAAAAAAAAtM/ozsIHbePziA/s1600/ojos.jpg"/>
          <p:cNvPicPr>
            <a:picLocks noChangeAspect="1" noChangeArrowheads="1"/>
          </p:cNvPicPr>
          <p:nvPr/>
        </p:nvPicPr>
        <p:blipFill>
          <a:blip r:embed="rId2" cstate="print"/>
          <a:srcRect t="22941" b="33800"/>
          <a:stretch>
            <a:fillRect/>
          </a:stretch>
        </p:blipFill>
        <p:spPr bwMode="auto">
          <a:xfrm>
            <a:off x="1115616" y="1124744"/>
            <a:ext cx="7322204" cy="3394498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275856" y="4869160"/>
            <a:ext cx="27767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OJOS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-lengu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385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4.bp.blogspot.com/-BdcH66wBpow/UXhL9MXf5OI/AAAAAAAAAuQ/B4M7_g8Sbj4/s1600/lengua.jpg"/>
          <p:cNvPicPr>
            <a:picLocks noChangeAspect="1" noChangeArrowheads="1"/>
          </p:cNvPicPr>
          <p:nvPr/>
        </p:nvPicPr>
        <p:blipFill>
          <a:blip r:embed="rId2" cstate="print"/>
          <a:srcRect b="11533"/>
          <a:stretch>
            <a:fillRect/>
          </a:stretch>
        </p:blipFill>
        <p:spPr bwMode="auto">
          <a:xfrm>
            <a:off x="1835696" y="620688"/>
            <a:ext cx="5328592" cy="505185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661248"/>
            <a:ext cx="2970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000" dirty="0">
                <a:latin typeface="Berlin Sans FB Demi" pitchFamily="34" charset="0"/>
              </a:rPr>
              <a:t>LA LENGUA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las-manos-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3.bp.blogspot.com/-mNgARqAbyQQ/UXhLK_XKYDI/AAAAAAAAAss/irMB1hF5tMU/s1600/manos.jpg"/>
          <p:cNvPicPr>
            <a:picLocks noChangeAspect="1" noChangeArrowheads="1"/>
          </p:cNvPicPr>
          <p:nvPr/>
        </p:nvPicPr>
        <p:blipFill>
          <a:blip r:embed="rId2" cstate="print"/>
          <a:srcRect t="14499" r="-4656" b="22310"/>
          <a:stretch>
            <a:fillRect/>
          </a:stretch>
        </p:blipFill>
        <p:spPr bwMode="auto">
          <a:xfrm>
            <a:off x="1115616" y="764704"/>
            <a:ext cx="7122246" cy="460851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661248"/>
            <a:ext cx="3461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LAS MANOS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s-piern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3.bp.blogspot.com/-_F9NM_rK6Fk/UXhmW20SwtI/AAAAAAAAAvM/WC6jvihLCkI/s1600/pier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5848350" cy="626745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699792" y="5661248"/>
            <a:ext cx="3217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000" dirty="0">
                <a:latin typeface="Berlin Sans FB Demi" pitchFamily="34" charset="0"/>
              </a:rPr>
              <a:t>LAS PIERNAS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s-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71600" y="1772816"/>
            <a:ext cx="7056784" cy="3384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475656" y="1268760"/>
            <a:ext cx="62646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latin typeface="Curlz MT"/>
                <a:cs typeface="Curlz MT"/>
              </a:rPr>
              <a:t>Está en tu cabeza lo puedes peinar los niños lo usan corto y las niñas se hacen trenzas o moños 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4.bp.blogspot.com/-WPwaVhthGyo/UXhLu32IReI/AAAAAAAAAtg/69Q1DmMrR0M/s1600/pelo.jpg"/>
          <p:cNvPicPr>
            <a:picLocks noChangeAspect="1" noChangeArrowheads="1"/>
          </p:cNvPicPr>
          <p:nvPr/>
        </p:nvPicPr>
        <p:blipFill>
          <a:blip r:embed="rId2" cstate="print"/>
          <a:srcRect b="12682"/>
          <a:stretch>
            <a:fillRect/>
          </a:stretch>
        </p:blipFill>
        <p:spPr bwMode="auto">
          <a:xfrm>
            <a:off x="2051720" y="260648"/>
            <a:ext cx="5848350" cy="5472608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923928" y="5733256"/>
            <a:ext cx="20667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El pelo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NARI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83568" y="2060848"/>
            <a:ext cx="7848872" cy="345638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043608" y="1124744"/>
            <a:ext cx="69847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latin typeface="Curlz MT"/>
                <a:cs typeface="Curlz MT"/>
              </a:rPr>
              <a:t>La tengo en mi cara y hace </a:t>
            </a:r>
            <a:r>
              <a:rPr lang="es-ES" sz="6000" b="1" dirty="0" err="1">
                <a:latin typeface="Curlz MT"/>
                <a:cs typeface="Curlz MT"/>
              </a:rPr>
              <a:t>snif</a:t>
            </a:r>
            <a:r>
              <a:rPr lang="es-ES" sz="6000" b="1" dirty="0">
                <a:latin typeface="Curlz MT"/>
                <a:cs typeface="Curlz MT"/>
              </a:rPr>
              <a:t> </a:t>
            </a:r>
            <a:r>
              <a:rPr lang="es-ES" sz="6000" b="1" dirty="0" err="1">
                <a:latin typeface="Curlz MT"/>
                <a:cs typeface="Curlz MT"/>
              </a:rPr>
              <a:t>snif</a:t>
            </a:r>
            <a:r>
              <a:rPr lang="es-ES" sz="6000" b="1" dirty="0">
                <a:latin typeface="Curlz MT"/>
                <a:cs typeface="Curlz MT"/>
              </a:rPr>
              <a:t> con ella todo lo huelo y me hace muy feliz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3.bp.blogspot.com/-TpvjOPaHZA8/UXhLVAOuRrI/AAAAAAAAAtA/a69Zl7NWQNY/s1600/nar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5848350" cy="626745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733256"/>
            <a:ext cx="2893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 NARIZ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las-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1.bp.blogspot.com/-5iDky-D5VP4/UXhLnD_h2CI/AAAAAAAAAtY/wKKPWuIKYIY/s1600/ore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94513"/>
            <a:ext cx="5200278" cy="5572937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203848" y="5661248"/>
            <a:ext cx="29370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LA OREJA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907704" y="1556792"/>
            <a:ext cx="5904656" cy="381642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691680" y="1124744"/>
            <a:ext cx="60486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latin typeface="Curlz MT"/>
                <a:cs typeface="Curlz MT"/>
              </a:rPr>
              <a:t>Están al final de mi cuerpo y con ellos puedo caminar, andar en bicicleta, correr y saltar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2.bp.blogspot.com/--yOmc2pJZoI/UWcZ-JrDOUI/AAAAAAAAdOA/bMoIlmbmysw/s1600/Pie+color+(3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7143750" cy="5057775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915816" y="5733256"/>
            <a:ext cx="2577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PIES</a:t>
            </a:r>
          </a:p>
        </p:txBody>
      </p:sp>
    </p:spTree>
  </p:cSld>
  <p:clrMapOvr>
    <a:masterClrMapping/>
  </p:clrMapOvr>
  <p:transition>
    <p:split orient="vert"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as 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  <p:pic>
        <p:nvPicPr>
          <p:cNvPr id="3" name="2 Imagen" descr="las-man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59632" y="1268760"/>
            <a:ext cx="6840760" cy="396044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547664" y="1700808"/>
            <a:ext cx="61206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Curlz MT"/>
                <a:cs typeface="Curlz MT"/>
              </a:rPr>
              <a:t>Están dentro de mi cuerpo son muy duros de verdad y con rayos X los puedes mirar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fbcdn-sphotos-c-a.akamaihd.net/hphotos-ak-ash3/t1.0-9/551481_546238578732329_23028742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4664"/>
            <a:ext cx="5583659" cy="525658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915816" y="5733256"/>
            <a:ext cx="3587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HUESOS</a:t>
            </a:r>
          </a:p>
        </p:txBody>
      </p:sp>
    </p:spTree>
  </p:cSld>
  <p:clrMapOvr>
    <a:masterClrMapping/>
  </p:clrMapOvr>
  <p:transition>
    <p:split orient="vert"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EREB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15616" y="1556792"/>
            <a:ext cx="6768752" cy="367240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835696" y="1412776"/>
            <a:ext cx="5760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Curlz MT"/>
                <a:cs typeface="Curlz MT"/>
              </a:rPr>
              <a:t>Está en mi cabeza es rosado y pegajoso lo uso para pensar y crear muchas ideas más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catedu.es/arasaac/repositorio/thumbs/10/300/2/269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620688"/>
            <a:ext cx="4896544" cy="489654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555776" y="5805264"/>
            <a:ext cx="37417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EL CEREBRO</a:t>
            </a:r>
          </a:p>
        </p:txBody>
      </p:sp>
    </p:spTree>
  </p:cSld>
  <p:clrMapOvr>
    <a:masterClrMapping/>
  </p:clrMapOvr>
  <p:transition>
    <p:split orient="vert"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ORA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razon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2656"/>
            <a:ext cx="5616624" cy="561662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699792" y="5733256"/>
            <a:ext cx="3938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EL CORAZÓN</a:t>
            </a:r>
          </a:p>
        </p:txBody>
      </p:sp>
    </p:spTree>
  </p:cSld>
  <p:clrMapOvr>
    <a:masterClrMapping/>
  </p:clrMapOvr>
  <p:transition>
    <p:split orient="vert"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ulmo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ulm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2656"/>
            <a:ext cx="5544616" cy="54006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411760" y="5661248"/>
            <a:ext cx="4573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800" dirty="0">
                <a:latin typeface="Berlin Sans FB Demi" pitchFamily="34" charset="0"/>
              </a:rPr>
              <a:t>LOS PULMONES</a:t>
            </a:r>
          </a:p>
        </p:txBody>
      </p:sp>
    </p:spTree>
  </p:cSld>
  <p:clrMapOvr>
    <a:masterClrMapping/>
  </p:clrMapOvr>
  <p:transition>
    <p:split orient="vert" dir="in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54578" y="332656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FF0000"/>
                </a:solidFill>
                <a:latin typeface="Arial Black"/>
                <a:cs typeface="Arial Black"/>
              </a:rPr>
              <a:t>¿Cómo es tu cuerpo?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563" b="99625" l="0" r="98355">
                        <a14:foregroundMark x1="19134" y1="89750" x2="12554" y2="61813"/>
                        <a14:foregroundMark x1="10823" y1="91000" x2="6580" y2="60563"/>
                        <a14:foregroundMark x1="21991" y1="90813" x2="35931" y2="64875"/>
                        <a14:foregroundMark x1="25368" y1="60563" x2="57922" y2="96563"/>
                        <a14:foregroundMark x1="40779" y1="74938" x2="95238" y2="68375"/>
                        <a14:foregroundMark x1="94978" y1="93500" x2="63030" y2="80125"/>
                        <a14:foregroundMark x1="95758" y1="77625" x2="73593" y2="87938"/>
                        <a14:foregroundMark x1="42511" y1="71250" x2="61905" y2="54813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53687" r="60463"/>
          <a:stretch/>
        </p:blipFill>
        <p:spPr>
          <a:xfrm rot="5400000">
            <a:off x="3160788" y="591740"/>
            <a:ext cx="2174351" cy="35283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563" b="99625" l="0" r="98355">
                        <a14:foregroundMark x1="19134" y1="89750" x2="12554" y2="61813"/>
                        <a14:foregroundMark x1="10823" y1="91000" x2="6580" y2="60563"/>
                        <a14:foregroundMark x1="21991" y1="90813" x2="35931" y2="64875"/>
                        <a14:foregroundMark x1="25368" y1="60563" x2="57922" y2="96563"/>
                        <a14:foregroundMark x1="40779" y1="74938" x2="95238" y2="68375"/>
                        <a14:foregroundMark x1="94978" y1="93500" x2="63030" y2="80125"/>
                        <a14:foregroundMark x1="95758" y1="77625" x2="73593" y2="87938"/>
                        <a14:foregroundMark x1="42511" y1="71250" x2="61905" y2="54813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793" t="53687" r="36601"/>
          <a:stretch/>
        </p:blipFill>
        <p:spPr>
          <a:xfrm rot="5400000">
            <a:off x="3598853" y="2342137"/>
            <a:ext cx="1298222" cy="35283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563" b="99625" l="0" r="98355">
                        <a14:foregroundMark x1="19134" y1="89750" x2="12554" y2="61813"/>
                        <a14:foregroundMark x1="10823" y1="91000" x2="6580" y2="60563"/>
                        <a14:foregroundMark x1="21991" y1="90813" x2="35931" y2="64875"/>
                        <a14:foregroundMark x1="25368" y1="60563" x2="57922" y2="96563"/>
                        <a14:foregroundMark x1="40779" y1="74938" x2="95238" y2="68375"/>
                        <a14:foregroundMark x1="94978" y1="93500" x2="63030" y2="80125"/>
                        <a14:foregroundMark x1="95758" y1="77625" x2="73593" y2="87938"/>
                        <a14:foregroundMark x1="42511" y1="71250" x2="61905" y2="54813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2116" t="53687"/>
          <a:stretch/>
        </p:blipFill>
        <p:spPr>
          <a:xfrm rot="5400000">
            <a:off x="3206236" y="3962420"/>
            <a:ext cx="208345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3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129</Words>
  <Application>Microsoft Macintosh PowerPoint</Application>
  <PresentationFormat>Presentación en pantalla (4:3)</PresentationFormat>
  <Paragraphs>23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Arial Black</vt:lpstr>
      <vt:lpstr>Berlin Sans FB Demi</vt:lpstr>
      <vt:lpstr>Calibri</vt:lpstr>
      <vt:lpstr>Curlz MT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Microsoft Office User</cp:lastModifiedBy>
  <cp:revision>44</cp:revision>
  <dcterms:created xsi:type="dcterms:W3CDTF">2014-04-14T18:12:08Z</dcterms:created>
  <dcterms:modified xsi:type="dcterms:W3CDTF">2020-05-06T00:22:48Z</dcterms:modified>
</cp:coreProperties>
</file>