
<file path=[Content_Types].xml><?xml version="1.0" encoding="utf-8"?>
<Types xmlns="http://schemas.openxmlformats.org/package/2006/content-types">
  <Default Extension="xml" ContentType="application/xml"/>
  <Default Extension="jpeg" ContentType="image/jpeg"/>
  <Default Extension="mp3" ContentType="audio/unknown"/>
  <Default Extension="mp4" ContentType="video/unknown"/>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audio1.bin" ContentType="audio/unknown"/>
  <Override PartName="/ppt/media/audio2.bin" ContentType="audio/unknown"/>
  <Override PartName="/ppt/media/audio3.bin" ContentType="audio/unknown"/>
  <Override PartName="/ppt/media/audio4.bin" ContentType="audio/unknown"/>
  <Override PartName="/ppt/media/audio5.bin" ContentType="audio/unknown"/>
  <Override PartName="/ppt/media/audio6.bin" ContentType="audi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4" r:id="rId3"/>
    <p:sldId id="261" r:id="rId4"/>
    <p:sldId id="262" r:id="rId5"/>
    <p:sldId id="263" r:id="rId6"/>
    <p:sldId id="269" r:id="rId7"/>
    <p:sldId id="257" r:id="rId8"/>
    <p:sldId id="258" r:id="rId9"/>
    <p:sldId id="259" r:id="rId10"/>
    <p:sldId id="268" r:id="rId11"/>
    <p:sldId id="265" r:id="rId12"/>
    <p:sldId id="266" r:id="rId13"/>
    <p:sldId id="267" r:id="rId14"/>
    <p:sldId id="270" r:id="rId15"/>
    <p:sldId id="271" r:id="rId16"/>
    <p:sldId id="273" r:id="rId17"/>
    <p:sldId id="272" r:id="rId18"/>
    <p:sldId id="274" r:id="rId19"/>
    <p:sldId id="276" r:id="rId20"/>
    <p:sldId id="278" r:id="rId21"/>
    <p:sldId id="280" r:id="rId22"/>
    <p:sldId id="281" r:id="rId23"/>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8" d="100"/>
          <a:sy n="68" d="100"/>
        </p:scale>
        <p:origin x="-80"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D6B7BA1C-5DE3-0242-AD0C-D20F801F74DA}" type="datetimeFigureOut">
              <a:rPr lang="es-ES" smtClean="0"/>
              <a:t>18-05-20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C1AD3A-7807-9D43-A197-BD6F6918CA95}" type="slidenum">
              <a:rPr lang="es-ES" smtClean="0"/>
              <a:t>‹Nr.›</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_tradnl" smtClean="0"/>
              <a:t>Clic para editar título</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B7BA1C-5DE3-0242-AD0C-D20F801F74DA}" type="datetimeFigureOut">
              <a:rPr lang="es-ES" smtClean="0"/>
              <a:t>18-05-20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C1AD3A-7807-9D43-A197-BD6F6918CA95}" type="slidenum">
              <a:rPr lang="es-ES" smtClean="0"/>
              <a:t>‹Nr.›</a:t>
            </a:fld>
            <a:endParaRPr lang="es-ES"/>
          </a:p>
        </p:txBody>
      </p:sp>
      <p:sp>
        <p:nvSpPr>
          <p:cNvPr id="8" name="Title 7"/>
          <p:cNvSpPr>
            <a:spLocks noGrp="1"/>
          </p:cNvSpPr>
          <p:nvPr>
            <p:ph type="title"/>
          </p:nvPr>
        </p:nvSpPr>
        <p:spPr/>
        <p:txBody>
          <a:bodyPr/>
          <a:lstStyle/>
          <a:p>
            <a:r>
              <a:rPr lang="es-ES_tradnl" smtClean="0"/>
              <a:t>Clic para editar título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_tradnl" smtClean="0"/>
              <a:t>Clic para editar título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D6B7BA1C-5DE3-0242-AD0C-D20F801F74DA}" type="datetimeFigureOut">
              <a:rPr lang="es-ES" smtClean="0"/>
              <a:t>18-05-20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6B7BA1C-5DE3-0242-AD0C-D20F801F74DA}" type="datetimeFigureOut">
              <a:rPr lang="es-ES" smtClean="0"/>
              <a:t>18-05-20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C1AD3A-7807-9D43-A197-BD6F6918CA95}" type="slidenum">
              <a:rPr lang="es-ES" smtClean="0"/>
              <a:t>‹Nr.›</a:t>
            </a:fld>
            <a:endParaRPr lang="es-ES"/>
          </a:p>
        </p:txBody>
      </p:sp>
      <p:sp>
        <p:nvSpPr>
          <p:cNvPr id="8" name="Title 7"/>
          <p:cNvSpPr>
            <a:spLocks noGrp="1"/>
          </p:cNvSpPr>
          <p:nvPr>
            <p:ph type="title"/>
          </p:nvPr>
        </p:nvSpPr>
        <p:spPr/>
        <p:txBody>
          <a:bodyPr/>
          <a:lstStyle/>
          <a:p>
            <a:r>
              <a:rPr lang="es-ES_tradnl" smtClean="0"/>
              <a:t>Clic para editar título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_tradnl"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D6B7BA1C-5DE3-0242-AD0C-D20F801F74DA}" type="datetimeFigureOut">
              <a:rPr lang="es-ES" smtClean="0"/>
              <a:t>18-05-20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0C1AD3A-7807-9D43-A197-BD6F6918CA95}" type="slidenum">
              <a:rPr lang="es-ES" smtClean="0"/>
              <a:t>‹Nr.›</a:t>
            </a:fld>
            <a:endParaRPr lang="es-ES"/>
          </a:p>
        </p:txBody>
      </p:sp>
      <p:sp>
        <p:nvSpPr>
          <p:cNvPr id="10" name="Title 9"/>
          <p:cNvSpPr>
            <a:spLocks noGrp="1"/>
          </p:cNvSpPr>
          <p:nvPr>
            <p:ph type="title"/>
          </p:nvPr>
        </p:nvSpPr>
        <p:spPr/>
        <p:txBody>
          <a:bodyPr/>
          <a:lstStyle/>
          <a:p>
            <a:r>
              <a:rPr lang="es-ES_tradnl" smtClean="0"/>
              <a:t>Clic para editar título</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D6B7BA1C-5DE3-0242-AD0C-D20F801F74DA}" type="datetimeFigureOut">
              <a:rPr lang="es-ES" smtClean="0"/>
              <a:t>18-05-20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7BA1C-5DE3-0242-AD0C-D20F801F74DA}" type="datetimeFigureOut">
              <a:rPr lang="es-ES" smtClean="0"/>
              <a:t>18-05-20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_tradnl" smtClean="0"/>
              <a:t>Clic para editar título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D6B7BA1C-5DE3-0242-AD0C-D20F801F74DA}" type="datetimeFigureOut">
              <a:rPr lang="es-ES" smtClean="0"/>
              <a:t>18-05-20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D6B7BA1C-5DE3-0242-AD0C-D20F801F74DA}" type="datetimeFigureOut">
              <a:rPr lang="es-ES" smtClean="0"/>
              <a:t>18-05-20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C1AD3A-7807-9D43-A197-BD6F6918CA95}" type="slidenum">
              <a:rPr lang="es-ES" smtClean="0"/>
              <a:t>‹Nr.›</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_tradnl" smtClean="0"/>
              <a:t>Clic para editar título</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D6B7BA1C-5DE3-0242-AD0C-D20F801F74DA}" type="datetimeFigureOut">
              <a:rPr lang="es-ES" smtClean="0"/>
              <a:t>18-05-20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_tradnl" smtClean="0"/>
              <a:t>Clic para editar título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D6B7BA1C-5DE3-0242-AD0C-D20F801F74DA}" type="datetimeFigureOut">
              <a:rPr lang="es-ES" smtClean="0"/>
              <a:t>18-05-20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C1AD3A-7807-9D43-A197-BD6F6918CA95}" type="slidenum">
              <a:rPr lang="es-ES" smtClean="0"/>
              <a:t>‹Nr.›</a:t>
            </a:fld>
            <a:endParaRPr lang="es-E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_tradnl" smtClean="0"/>
              <a:t>Clic para editar título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6B7BA1C-5DE3-0242-AD0C-D20F801F74DA}" type="datetimeFigureOut">
              <a:rPr lang="es-ES" smtClean="0"/>
              <a:t>18-05-20</a:t>
            </a:fld>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0C1AD3A-7807-9D43-A197-BD6F6918CA95}"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microsoft.com/office/2007/relationships/hdphoto" Target="../media/hdphoto2.wdp"/><Relationship Id="rId12" Type="http://schemas.openxmlformats.org/officeDocument/2006/relationships/slide" Target="slide2.xml"/><Relationship Id="rId13" Type="http://schemas.openxmlformats.org/officeDocument/2006/relationships/audio" Target="../media/audio5.bin"/><Relationship Id="rId1" Type="http://schemas.openxmlformats.org/officeDocument/2006/relationships/slideLayout" Target="../slideLayouts/slideLayout1.xml"/><Relationship Id="rId2" Type="http://schemas.openxmlformats.org/officeDocument/2006/relationships/slide" Target="slide1.xml"/><Relationship Id="rId3" Type="http://schemas.openxmlformats.org/officeDocument/2006/relationships/image" Target="../media/image1.gif"/><Relationship Id="rId4" Type="http://schemas.openxmlformats.org/officeDocument/2006/relationships/audio" Target="../media/audio1.bin"/><Relationship Id="rId5" Type="http://schemas.openxmlformats.org/officeDocument/2006/relationships/audio" Target="../media/audio2.bin"/><Relationship Id="rId6" Type="http://schemas.openxmlformats.org/officeDocument/2006/relationships/audio" Target="../media/audio3.bin"/><Relationship Id="rId7" Type="http://schemas.openxmlformats.org/officeDocument/2006/relationships/image" Target="../media/image2.jpeg"/><Relationship Id="rId8" Type="http://schemas.microsoft.com/office/2007/relationships/hdphoto" Target="../media/hdphoto1.wdp"/><Relationship Id="rId9" Type="http://schemas.openxmlformats.org/officeDocument/2006/relationships/audio" Target="../media/audio4.bin"/><Relationship Id="rId10"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media" Target="../media/media2.mp3"/><Relationship Id="rId4" Type="http://schemas.openxmlformats.org/officeDocument/2006/relationships/audio" Target="../media/media2.mp3"/><Relationship Id="rId5" Type="http://schemas.openxmlformats.org/officeDocument/2006/relationships/slideLayout" Target="../slideLayouts/slideLayout2.xml"/><Relationship Id="rId6" Type="http://schemas.openxmlformats.org/officeDocument/2006/relationships/slide" Target="slide2.xml"/><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slide" Target="slide3.xml"/><Relationship Id="rId10" Type="http://schemas.openxmlformats.org/officeDocument/2006/relationships/audio" Target="../media/audio5.bin"/><Relationship Id="rId1" Type="http://schemas.microsoft.com/office/2007/relationships/media" Target="../media/media1.mp4"/><Relationship Id="rId2" Type="http://schemas.openxmlformats.org/officeDocument/2006/relationships/video" Target="../media/media1.mp4"/></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jpeg"/><Relationship Id="rId5" Type="http://schemas.microsoft.com/office/2007/relationships/hdphoto" Target="../media/hdphoto3.wdp"/><Relationship Id="rId6" Type="http://schemas.openxmlformats.org/officeDocument/2006/relationships/audio" Target="../media/audio3.bin"/><Relationship Id="rId7" Type="http://schemas.openxmlformats.org/officeDocument/2006/relationships/image" Target="../media/image7.gif"/><Relationship Id="rId8" Type="http://schemas.openxmlformats.org/officeDocument/2006/relationships/image" Target="../media/image8.gif"/><Relationship Id="rId9" Type="http://schemas.openxmlformats.org/officeDocument/2006/relationships/slide" Target="slide4.xml"/><Relationship Id="rId10" Type="http://schemas.openxmlformats.org/officeDocument/2006/relationships/audio" Target="../media/audio5.bin"/><Relationship Id="rId1" Type="http://schemas.openxmlformats.org/officeDocument/2006/relationships/slideLayout" Target="../slideLayouts/slideLayout1.xml"/><Relationship Id="rId2" Type="http://schemas.openxmlformats.org/officeDocument/2006/relationships/slide" Target="slide3.xml"/></Relationships>
</file>

<file path=ppt/slides/_rels/slide4.xml.rels><?xml version="1.0" encoding="UTF-8" standalone="yes"?>
<Relationships xmlns="http://schemas.openxmlformats.org/package/2006/relationships"><Relationship Id="rId11" Type="http://schemas.openxmlformats.org/officeDocument/2006/relationships/slide" Target="slide5.xml"/><Relationship Id="rId12" Type="http://schemas.openxmlformats.org/officeDocument/2006/relationships/audio" Target="../media/audio5.bin"/><Relationship Id="rId1" Type="http://schemas.microsoft.com/office/2007/relationships/media" Target="../media/media3.mp3"/><Relationship Id="rId2" Type="http://schemas.openxmlformats.org/officeDocument/2006/relationships/audio" Target="../media/media3.mp3"/><Relationship Id="rId3" Type="http://schemas.openxmlformats.org/officeDocument/2006/relationships/slideLayout" Target="../slideLayouts/slideLayout1.xml"/><Relationship Id="rId4" Type="http://schemas.openxmlformats.org/officeDocument/2006/relationships/image" Target="../media/image1.gif"/><Relationship Id="rId5" Type="http://schemas.openxmlformats.org/officeDocument/2006/relationships/image" Target="../media/image9.jpeg"/><Relationship Id="rId6" Type="http://schemas.microsoft.com/office/2007/relationships/hdphoto" Target="../media/hdphoto3.wdp"/><Relationship Id="rId7" Type="http://schemas.openxmlformats.org/officeDocument/2006/relationships/image" Target="../media/image8.gif"/><Relationship Id="rId8" Type="http://schemas.openxmlformats.org/officeDocument/2006/relationships/image" Target="../media/image10.png"/><Relationship Id="rId9" Type="http://schemas.microsoft.com/office/2007/relationships/hdphoto" Target="../media/hdphoto4.wdp"/><Relationship Id="rId10"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gif"/><Relationship Id="rId5" Type="http://schemas.openxmlformats.org/officeDocument/2006/relationships/image" Target="../media/image8.gif"/><Relationship Id="rId6" Type="http://schemas.openxmlformats.org/officeDocument/2006/relationships/image" Target="../media/image9.jpeg"/><Relationship Id="rId7" Type="http://schemas.microsoft.com/office/2007/relationships/hdphoto" Target="../media/hdphoto5.wdp"/><Relationship Id="rId8" Type="http://schemas.openxmlformats.org/officeDocument/2006/relationships/image" Target="../media/image5.png"/><Relationship Id="rId9" Type="http://schemas.openxmlformats.org/officeDocument/2006/relationships/slide" Target="slide6.xml"/><Relationship Id="rId10" Type="http://schemas.openxmlformats.org/officeDocument/2006/relationships/audio" Target="../media/audio5.bin"/><Relationship Id="rId1" Type="http://schemas.microsoft.com/office/2007/relationships/media" Target="../media/media4.mp3"/><Relationship Id="rId2" Type="http://schemas.openxmlformats.org/officeDocument/2006/relationships/audio" Target="../media/media4.mp3"/></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audio" Target="../media/audio3.bin"/><Relationship Id="rId5" Type="http://schemas.openxmlformats.org/officeDocument/2006/relationships/image" Target="../media/image9.jpeg"/><Relationship Id="rId6" Type="http://schemas.microsoft.com/office/2007/relationships/hdphoto" Target="../media/hdphoto5.wdp"/><Relationship Id="rId7" Type="http://schemas.openxmlformats.org/officeDocument/2006/relationships/image" Target="../media/image11.png"/><Relationship Id="rId8" Type="http://schemas.microsoft.com/office/2007/relationships/hdphoto" Target="../media/hdphoto6.wdp"/><Relationship Id="rId9" Type="http://schemas.openxmlformats.org/officeDocument/2006/relationships/image" Target="../media/image8.gif"/><Relationship Id="rId10" Type="http://schemas.openxmlformats.org/officeDocument/2006/relationships/slide" Target="slide7.xml"/><Relationship Id="rId11" Type="http://schemas.openxmlformats.org/officeDocument/2006/relationships/audio" Target="../media/audio5.bin"/><Relationship Id="rId1" Type="http://schemas.openxmlformats.org/officeDocument/2006/relationships/slideLayout" Target="../slideLayouts/slideLayout1.xml"/><Relationship Id="rId2"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audio" Target="../media/audio3.bin"/><Relationship Id="rId5" Type="http://schemas.openxmlformats.org/officeDocument/2006/relationships/image" Target="../media/image13.gif"/><Relationship Id="rId6" Type="http://schemas.openxmlformats.org/officeDocument/2006/relationships/image" Target="../media/image9.jpeg"/><Relationship Id="rId7" Type="http://schemas.microsoft.com/office/2007/relationships/hdphoto" Target="../media/hdphoto5.wdp"/><Relationship Id="rId8" Type="http://schemas.openxmlformats.org/officeDocument/2006/relationships/slide" Target="slide8.xml"/><Relationship Id="rId9" Type="http://schemas.openxmlformats.org/officeDocument/2006/relationships/audio" Target="../media/audio5.bin"/><Relationship Id="rId1" Type="http://schemas.openxmlformats.org/officeDocument/2006/relationships/slideLayout" Target="../slideLayouts/slideLayout2.xml"/><Relationship Id="rId2" Type="http://schemas.openxmlformats.org/officeDocument/2006/relationships/slide" Target="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4.gif"/><Relationship Id="rId5" Type="http://schemas.openxmlformats.org/officeDocument/2006/relationships/image" Target="../media/image9.jpeg"/><Relationship Id="rId6" Type="http://schemas.microsoft.com/office/2007/relationships/hdphoto" Target="../media/hdphoto5.wdp"/><Relationship Id="rId7" Type="http://schemas.openxmlformats.org/officeDocument/2006/relationships/slide" Target="slide9.xml"/><Relationship Id="rId8" Type="http://schemas.openxmlformats.org/officeDocument/2006/relationships/audio" Target="../media/audio5.bin"/><Relationship Id="rId1" Type="http://schemas.openxmlformats.org/officeDocument/2006/relationships/slideLayout" Target="../slideLayouts/slideLayout2.xml"/><Relationship Id="rId2" Type="http://schemas.openxmlformats.org/officeDocument/2006/relationships/slide" Target="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9.jpeg"/><Relationship Id="rId5" Type="http://schemas.microsoft.com/office/2007/relationships/hdphoto" Target="../media/hdphoto5.wdp"/><Relationship Id="rId6" Type="http://schemas.openxmlformats.org/officeDocument/2006/relationships/image" Target="../media/image8.gif"/><Relationship Id="rId7" Type="http://schemas.openxmlformats.org/officeDocument/2006/relationships/slide" Target="slide10.xml"/><Relationship Id="rId8" Type="http://schemas.openxmlformats.org/officeDocument/2006/relationships/audio" Target="../media/audio5.bin"/><Relationship Id="rId1" Type="http://schemas.openxmlformats.org/officeDocument/2006/relationships/slideLayout" Target="../slideLayouts/slideLayout2.xml"/><Relationship Id="rId2" Type="http://schemas.openxmlformats.org/officeDocument/2006/relationships/slide" Target="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3.wdp"/><Relationship Id="rId5" Type="http://schemas.openxmlformats.org/officeDocument/2006/relationships/image" Target="../media/image8.gif"/><Relationship Id="rId6" Type="http://schemas.openxmlformats.org/officeDocument/2006/relationships/image" Target="../media/image16.gif"/><Relationship Id="rId7" Type="http://schemas.openxmlformats.org/officeDocument/2006/relationships/slide" Target="slide11.xml"/><Relationship Id="rId8" Type="http://schemas.openxmlformats.org/officeDocument/2006/relationships/audio" Target="../media/audio5.bin"/><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3.wdp"/><Relationship Id="rId5" Type="http://schemas.openxmlformats.org/officeDocument/2006/relationships/image" Target="../media/image16.gif"/><Relationship Id="rId6" Type="http://schemas.openxmlformats.org/officeDocument/2006/relationships/image" Target="../media/image8.gif"/><Relationship Id="rId7" Type="http://schemas.openxmlformats.org/officeDocument/2006/relationships/slide" Target="slide12.xml"/><Relationship Id="rId8" Type="http://schemas.openxmlformats.org/officeDocument/2006/relationships/audio" Target="../media/audio5.bin"/><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3.wdp"/><Relationship Id="rId5" Type="http://schemas.openxmlformats.org/officeDocument/2006/relationships/slide" Target="slide13.xml"/><Relationship Id="rId6" Type="http://schemas.openxmlformats.org/officeDocument/2006/relationships/audio" Target="../media/audio5.bin"/><Relationship Id="rId1" Type="http://schemas.openxmlformats.org/officeDocument/2006/relationships/slideLayout" Target="../slideLayouts/slideLayout2.xml"/><Relationship Id="rId2" Type="http://schemas.openxmlformats.org/officeDocument/2006/relationships/image" Target="../media/image18.gi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9.gif"/><Relationship Id="rId5" Type="http://schemas.openxmlformats.org/officeDocument/2006/relationships/image" Target="../media/image2.jpeg"/><Relationship Id="rId6" Type="http://schemas.microsoft.com/office/2007/relationships/hdphoto" Target="../media/hdphoto3.wdp"/><Relationship Id="rId7" Type="http://schemas.openxmlformats.org/officeDocument/2006/relationships/image" Target="../media/image5.png"/><Relationship Id="rId8" Type="http://schemas.openxmlformats.org/officeDocument/2006/relationships/slide" Target="slide14.xml"/><Relationship Id="rId9" Type="http://schemas.openxmlformats.org/officeDocument/2006/relationships/audio" Target="../media/audio5.bin"/><Relationship Id="rId1" Type="http://schemas.microsoft.com/office/2007/relationships/media" Target="../media/media5.mp3"/><Relationship Id="rId2" Type="http://schemas.openxmlformats.org/officeDocument/2006/relationships/audio" Target="../media/media5.mp3"/></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audio" Target="../media/audio1.bin"/><Relationship Id="rId5" Type="http://schemas.openxmlformats.org/officeDocument/2006/relationships/audio" Target="../media/audio2.bin"/><Relationship Id="rId6" Type="http://schemas.openxmlformats.org/officeDocument/2006/relationships/audio" Target="../media/audio3.bin"/><Relationship Id="rId7" Type="http://schemas.openxmlformats.org/officeDocument/2006/relationships/image" Target="../media/image2.jpeg"/><Relationship Id="rId8"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audio" Target="../media/audio3.bin"/></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audio" Target="../media/audio6.bin"/><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audio" Target="../media/audio6.bin"/><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4" Type="http://schemas.openxmlformats.org/officeDocument/2006/relationships/image" Target="../media/image27.png"/><Relationship Id="rId5" Type="http://schemas.openxmlformats.org/officeDocument/2006/relationships/audio" Target="../media/audio6.bin"/><Relationship Id="rId6"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microsoft.com/office/2007/relationships/hdphoto" Target="../media/hdphoto8.wdp"/><Relationship Id="rId4" Type="http://schemas.openxmlformats.org/officeDocument/2006/relationships/audio" Target="../media/audio6.bin"/><Relationship Id="rId5" Type="http://schemas.openxmlformats.org/officeDocument/2006/relationships/image" Target="../media/image29.png"/><Relationship Id="rId6" Type="http://schemas.microsoft.com/office/2007/relationships/hdphoto" Target="../media/hdphoto9.wdp"/><Relationship Id="rId7" Type="http://schemas.openxmlformats.org/officeDocument/2006/relationships/image" Target="../media/image30.png"/><Relationship Id="rId8" Type="http://schemas.microsoft.com/office/2007/relationships/hdphoto" Target="../media/hdphoto10.wdp"/><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microsoft.com/office/2007/relationships/hdphoto" Target="../media/hdphoto11.wdp"/><Relationship Id="rId4" Type="http://schemas.openxmlformats.org/officeDocument/2006/relationships/audio" Target="../media/audio6.bin"/><Relationship Id="rId5" Type="http://schemas.openxmlformats.org/officeDocument/2006/relationships/image" Target="../media/image32.png"/><Relationship Id="rId6" Type="http://schemas.microsoft.com/office/2007/relationships/hdphoto" Target="../media/hdphoto12.wdp"/><Relationship Id="rId7" Type="http://schemas.openxmlformats.org/officeDocument/2006/relationships/image" Target="../media/image33.png"/><Relationship Id="rId8" Type="http://schemas.microsoft.com/office/2007/relationships/hdphoto" Target="../media/hdphoto13.wdp"/><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audio" Target="../media/audio3.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r-y-oceano.gif">
            <a:hlinkClick r:id="rId2" action="ppaction://hlinksldjump"/>
          </p:cNvPr>
          <p:cNvPicPr>
            <a:picLocks noChangeAspect="1"/>
          </p:cNvPicPr>
          <p:nvPr/>
        </p:nvPicPr>
        <p:blipFill>
          <a:blip r:embed="rId3">
            <a:alphaModFix amt="74000"/>
            <a:extLst>
              <a:ext uri="{28A0092B-C50C-407E-A947-70E740481C1C}">
                <a14:useLocalDpi xmlns:a14="http://schemas.microsoft.com/office/drawing/2010/main" val="0"/>
              </a:ext>
            </a:extLst>
          </a:blip>
          <a:stretch>
            <a:fillRect/>
          </a:stretch>
        </p:blipFill>
        <p:spPr>
          <a:xfrm>
            <a:off x="0" y="-1"/>
            <a:ext cx="9176422" cy="6858001"/>
          </a:xfrm>
          <a:prstGeom prst="rect">
            <a:avLst/>
          </a:prstGeom>
        </p:spPr>
      </p:pic>
      <p:sp>
        <p:nvSpPr>
          <p:cNvPr id="14" name="Onda 13"/>
          <p:cNvSpPr/>
          <p:nvPr/>
        </p:nvSpPr>
        <p:spPr>
          <a:xfrm>
            <a:off x="313390" y="2776300"/>
            <a:ext cx="8449609" cy="2148400"/>
          </a:xfrm>
          <a:prstGeom prst="wav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S"/>
          </a:p>
        </p:txBody>
      </p:sp>
      <p:sp>
        <p:nvSpPr>
          <p:cNvPr id="15" name="CuadroTexto 14">
            <a:hlinkClick r:id="" action="ppaction://noaction" highlightClick="1">
              <a:snd r:embed="rId4" name="Máquina de escribir"/>
            </a:hlinkClick>
            <a:hlinkHover r:id="" action="ppaction://noaction" highlightClick="1">
              <a:snd r:embed="rId5" name="Caja registradora"/>
            </a:hlinkHover>
          </p:cNvPr>
          <p:cNvSpPr txBox="1"/>
          <p:nvPr/>
        </p:nvSpPr>
        <p:spPr>
          <a:xfrm>
            <a:off x="313390" y="2762050"/>
            <a:ext cx="2058401" cy="1862048"/>
          </a:xfrm>
          <a:prstGeom prst="rect">
            <a:avLst/>
          </a:prstGeom>
          <a:noFill/>
        </p:spPr>
        <p:txBody>
          <a:bodyPr wrap="square" rtlCol="0">
            <a:spAutoFit/>
          </a:bodyPr>
          <a:lstStyle/>
          <a:p>
            <a:r>
              <a:rPr lang="es-ES" sz="11500" b="1" dirty="0" smtClean="0">
                <a:solidFill>
                  <a:srgbClr val="FF0000"/>
                </a:solidFill>
                <a:latin typeface="Comic Sans MS"/>
                <a:cs typeface="Comic Sans MS"/>
              </a:rPr>
              <a:t>EL</a:t>
            </a:r>
            <a:endParaRPr lang="es-ES" sz="11500" b="1" dirty="0">
              <a:solidFill>
                <a:srgbClr val="FF0000"/>
              </a:solidFill>
              <a:latin typeface="Comic Sans MS"/>
              <a:cs typeface="Comic Sans MS"/>
            </a:endParaRPr>
          </a:p>
        </p:txBody>
      </p:sp>
      <p:pic>
        <p:nvPicPr>
          <p:cNvPr id="16" name="Imagen 15" descr="pez aroiris.jpg">
            <a:hlinkClick r:id="" action="ppaction://noaction" highlightClick="1">
              <a:snd r:embed="rId6" name="Burbujas"/>
            </a:hlinkClick>
            <a:hlinkHover r:id="" action="ppaction://noaction" highlightClick="1">
              <a:snd r:embed="rId6" name="Burbujas"/>
            </a:hlinkHover>
          </p:cNvPr>
          <p:cNvPicPr>
            <a:picLocks noChangeAspect="1"/>
          </p:cNvPicPr>
          <p:nvPr/>
        </p:nvPicPr>
        <p:blipFill rotWithShape="1">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16760" r="15170"/>
          <a:stretch/>
        </p:blipFill>
        <p:spPr>
          <a:xfrm>
            <a:off x="2371790" y="2472250"/>
            <a:ext cx="2782653" cy="2881959"/>
          </a:xfrm>
          <a:prstGeom prst="rect">
            <a:avLst/>
          </a:prstGeom>
        </p:spPr>
      </p:pic>
      <p:pic>
        <p:nvPicPr>
          <p:cNvPr id="17" name="Imagen 16">
            <a:hlinkClick r:id="" action="ppaction://noaction" highlightClick="1">
              <a:snd r:embed="rId9" name="Campanillas"/>
            </a:hlinkClick>
            <a:hlinkHover r:id="" action="ppaction://noaction" highlightClick="1">
              <a:snd r:embed="rId9" name="Campanillas"/>
            </a:hlinkHover>
          </p:cNvPr>
          <p:cNvPicPr>
            <a:picLocks noChangeAspect="1"/>
          </p:cNvPicPr>
          <p:nvPr/>
        </p:nvPicPr>
        <p:blipFill>
          <a:blip r:embed="rId10">
            <a:extLst>
              <a:ext uri="{BEBA8EAE-BF5A-486C-A8C5-ECC9F3942E4B}">
                <a14:imgProps xmlns:a14="http://schemas.microsoft.com/office/drawing/2010/main">
                  <a14:imgLayer r:embed="rId11">
                    <a14:imgEffect>
                      <a14:backgroundRemoval t="9735" b="95575" l="1253" r="96033"/>
                    </a14:imgEffect>
                  </a14:imgLayer>
                </a14:imgProps>
              </a:ext>
            </a:extLst>
          </a:blip>
          <a:stretch>
            <a:fillRect/>
          </a:stretch>
        </p:blipFill>
        <p:spPr>
          <a:xfrm>
            <a:off x="5397224" y="3039766"/>
            <a:ext cx="3779198" cy="1884934"/>
          </a:xfrm>
          <a:prstGeom prst="rect">
            <a:avLst/>
          </a:prstGeom>
        </p:spPr>
      </p:pic>
      <p:sp>
        <p:nvSpPr>
          <p:cNvPr id="7" name="Flecha derecha 6">
            <a:hlinkClick r:id="rId12" action="ppaction://hlinksldjump" highlightClick="1">
              <a:snd r:embed="rId13"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
        <p:nvSpPr>
          <p:cNvPr id="2" name="CuadroTexto 1"/>
          <p:cNvSpPr txBox="1"/>
          <p:nvPr/>
        </p:nvSpPr>
        <p:spPr>
          <a:xfrm>
            <a:off x="568323" y="6217533"/>
            <a:ext cx="3024112" cy="369332"/>
          </a:xfrm>
          <a:prstGeom prst="rect">
            <a:avLst/>
          </a:prstGeom>
          <a:solidFill>
            <a:schemeClr val="lt1">
              <a:alpha val="73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smtClean="0"/>
              <a:t>AUTOR: MARCUS PFISTER</a:t>
            </a:r>
            <a:endParaRPr lang="es-ES" b="1" dirty="0"/>
          </a:p>
        </p:txBody>
      </p:sp>
    </p:spTree>
    <p:extLst>
      <p:ext uri="{BB962C8B-B14F-4D97-AF65-F5344CB8AC3E}">
        <p14:creationId xmlns:p14="http://schemas.microsoft.com/office/powerpoint/2010/main" val="3319894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hlinkClick r:id="rId6" action="ppaction://hlinksldjump"/>
          </p:cNvPr>
          <p:cNvSpPr txBox="1"/>
          <p:nvPr/>
        </p:nvSpPr>
        <p:spPr>
          <a:xfrm>
            <a:off x="0" y="5378091"/>
            <a:ext cx="9144000" cy="1384995"/>
          </a:xfrm>
          <a:prstGeom prst="rect">
            <a:avLst/>
          </a:prstGeom>
          <a:solidFill>
            <a:schemeClr val="lt1">
              <a:alpha val="74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400" b="1" dirty="0"/>
              <a:t>En alta mar, en un lugar muy muy lejano, vivía un pez. Pero no se trataba de un pez cualquiera. Era el pez más hermosos de todo el océano. Su brillante traje de escamas tenía todos los colores del arco iris.</a:t>
            </a:r>
            <a:endParaRPr lang="es-ES" sz="1400" dirty="0"/>
          </a:p>
          <a:p>
            <a:r>
              <a:rPr lang="es-ES" sz="1400" b="1" dirty="0"/>
              <a:t>Los demás peces admiraban sus preciosas escamas y le llamaban “el pez </a:t>
            </a:r>
            <a:r>
              <a:rPr lang="es-ES" sz="1400" b="1" dirty="0" err="1"/>
              <a:t>Arcoiris</a:t>
            </a:r>
            <a:r>
              <a:rPr lang="es-ES" sz="1400" b="1" dirty="0"/>
              <a:t>”. </a:t>
            </a:r>
          </a:p>
          <a:p>
            <a:r>
              <a:rPr lang="es-ES" sz="1400" b="1" dirty="0"/>
              <a:t> ¡Ven, pez </a:t>
            </a:r>
            <a:r>
              <a:rPr lang="es-ES" sz="1400" b="1" dirty="0" err="1"/>
              <a:t>Arcoiris</a:t>
            </a:r>
            <a:r>
              <a:rPr lang="es-ES" sz="1400" b="1" dirty="0"/>
              <a:t>! ¡Ven a jugar con nosotros! –le decían. Pero el pez </a:t>
            </a:r>
            <a:r>
              <a:rPr lang="es-ES" sz="1400" b="1" dirty="0" err="1"/>
              <a:t>Arcoiris</a:t>
            </a:r>
            <a:r>
              <a:rPr lang="es-ES" sz="1400" b="1" dirty="0"/>
              <a:t> ni siquiera les contestaba, y pasaba de largo con sus escamas relucientes</a:t>
            </a:r>
            <a:r>
              <a:rPr lang="es-ES" sz="1400" b="1" dirty="0" smtClean="0"/>
              <a:t>.</a:t>
            </a:r>
          </a:p>
          <a:p>
            <a:endParaRPr lang="es-ES" sz="1400" dirty="0"/>
          </a:p>
        </p:txBody>
      </p:sp>
      <p:pic>
        <p:nvPicPr>
          <p:cNvPr id="10" name="arcoiri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lum contrast="40000"/>
          </a:blip>
          <a:stretch>
            <a:fillRect/>
          </a:stretch>
        </p:blipFill>
        <p:spPr>
          <a:xfrm>
            <a:off x="0" y="0"/>
            <a:ext cx="9144000" cy="5378091"/>
          </a:xfrm>
          <a:prstGeom prst="rect">
            <a:avLst/>
          </a:prstGeom>
          <a:ln>
            <a:noFill/>
          </a:ln>
          <a:effectLst>
            <a:softEdge rad="112500"/>
          </a:effectLst>
        </p:spPr>
      </p:pic>
      <p:pic>
        <p:nvPicPr>
          <p:cNvPr id="12" name="Amelie- L'Autre Valse D'Amelie.mp3">
            <a:hlinkHover r:id="" action="ppaction://ole?verb=0"/>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536110" y="6311788"/>
            <a:ext cx="751543" cy="690935"/>
          </a:xfrm>
          <a:prstGeom prst="rect">
            <a:avLst/>
          </a:prstGeom>
        </p:spPr>
      </p:pic>
      <p:sp>
        <p:nvSpPr>
          <p:cNvPr id="13" name="Flecha derecha 12">
            <a:hlinkClick r:id="rId9" action="ppaction://hlinksldjump" highlightClick="1">
              <a:snd r:embed="rId10"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551940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651" fill="hold"/>
                                        <p:tgtEl>
                                          <p:spTgt spid="12"/>
                                        </p:tgtEl>
                                      </p:cBhvr>
                                    </p:cmd>
                                  </p:childTnLst>
                                </p:cTn>
                              </p:par>
                            </p:childTnLst>
                          </p:cTn>
                        </p:par>
                        <p:par>
                          <p:cTn id="7" fill="hold">
                            <p:stCondLst>
                              <p:cond delay="96651"/>
                            </p:stCondLst>
                            <p:childTnLst>
                              <p:par>
                                <p:cTn id="8" presetID="1" presetClass="mediacall" presetSubtype="0" fill="hold" nodeType="afterEffect">
                                  <p:stCondLst>
                                    <p:cond delay="0"/>
                                  </p:stCondLst>
                                  <p:childTnLst>
                                    <p:cmd type="call" cmd="playFrom(0.0)">
                                      <p:cBhvr>
                                        <p:cTn id="9" dur="1920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10"/>
                </p:tgtEl>
              </p:cMediaNode>
            </p:video>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0"/>
                                        </p:tgtEl>
                                      </p:cBhvr>
                                    </p:cmd>
                                  </p:childTnLst>
                                </p:cTn>
                              </p:par>
                            </p:childTnLst>
                          </p:cTn>
                        </p:par>
                      </p:childTnLst>
                    </p:cTn>
                  </p:par>
                </p:childTnLst>
              </p:cTn>
              <p:nextCondLst>
                <p:cond evt="onClick" delay="0">
                  <p:tgtEl>
                    <p:spTgt spid="10"/>
                  </p:tgtEl>
                </p:cond>
              </p:nextCondLst>
            </p:seq>
            <p:audio>
              <p:cMediaNode vol="20755" showWhenStopped="0">
                <p:cTn id="16"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hlinkClick r:id="rId2" action="ppaction://hlinksldjump"/>
          </p:cNvPr>
          <p:cNvPicPr>
            <a:picLocks noChangeAspect="1"/>
          </p:cNvPicPr>
          <p:nvPr/>
        </p:nvPicPr>
        <p:blipFill>
          <a:blip r:embed="rId3">
            <a:alphaModFix amt="76000"/>
          </a:blip>
          <a:stretch>
            <a:fillRect/>
          </a:stretch>
        </p:blipFill>
        <p:spPr>
          <a:xfrm>
            <a:off x="0" y="0"/>
            <a:ext cx="9144000" cy="6884551"/>
          </a:xfrm>
          <a:prstGeom prst="rect">
            <a:avLst/>
          </a:prstGeom>
        </p:spPr>
      </p:pic>
      <p:pic>
        <p:nvPicPr>
          <p:cNvPr id="7" name="Imagen 6" descr="pez aroiris.jpg">
            <a:hlinkClick r:id="rId2" action="ppaction://hlinksldjump"/>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6384" r="14216"/>
          <a:stretch/>
        </p:blipFill>
        <p:spPr>
          <a:xfrm>
            <a:off x="0" y="0"/>
            <a:ext cx="4371109" cy="4440401"/>
          </a:xfrm>
          <a:prstGeom prst="rect">
            <a:avLst/>
          </a:prstGeom>
        </p:spPr>
      </p:pic>
      <p:sp>
        <p:nvSpPr>
          <p:cNvPr id="8" name="CuadroTexto 7">
            <a:hlinkHover r:id="rId2" action="ppaction://hlinksldjump" highlightClick="1">
              <a:snd r:embed="rId6" name="Burbujas"/>
            </a:hlinkHover>
          </p:cNvPr>
          <p:cNvSpPr txBox="1"/>
          <p:nvPr/>
        </p:nvSpPr>
        <p:spPr>
          <a:xfrm>
            <a:off x="0" y="5534315"/>
            <a:ext cx="9144000" cy="738664"/>
          </a:xfrm>
          <a:prstGeom prst="rect">
            <a:avLst/>
          </a:prstGeom>
          <a:solidFill>
            <a:schemeClr val="lt1">
              <a:alpha val="74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sz="1400" b="1" dirty="0"/>
              <a:t>Pero un día, un pececito azul quiso hablar con él. </a:t>
            </a:r>
            <a:r>
              <a:rPr lang="es-ES" sz="1400" b="1" dirty="0" smtClean="0"/>
              <a:t>¡</a:t>
            </a:r>
            <a:r>
              <a:rPr lang="es-ES" sz="1400" b="1" dirty="0"/>
              <a:t>Pez </a:t>
            </a:r>
            <a:r>
              <a:rPr lang="es-ES" sz="1400" b="1" dirty="0" err="1"/>
              <a:t>Arcoiris</a:t>
            </a:r>
            <a:r>
              <a:rPr lang="es-ES" sz="1400" b="1" dirty="0"/>
              <a:t>, pez </a:t>
            </a:r>
            <a:r>
              <a:rPr lang="es-ES" sz="1400" b="1" dirty="0" err="1"/>
              <a:t>Arcoiris</a:t>
            </a:r>
            <a:r>
              <a:rPr lang="es-ES" sz="1400" b="1" dirty="0"/>
              <a:t>! –le llamó- Por favor, ¿me regalas una de tus brillantes escamas? Son preciosas, ¡y como tienes tantas . . . </a:t>
            </a:r>
            <a:r>
              <a:rPr lang="es-ES" sz="1400" b="1" dirty="0" smtClean="0"/>
              <a:t>¡ ¿</a:t>
            </a:r>
            <a:r>
              <a:rPr lang="es-ES" sz="1400" b="1" dirty="0"/>
              <a:t>Qué te regale una de mis escamas? ¡Pero tú qué te has creído! –gritó enfadado el pez </a:t>
            </a:r>
            <a:r>
              <a:rPr lang="es-ES" sz="1400" b="1" dirty="0" err="1"/>
              <a:t>Arcoiris</a:t>
            </a:r>
            <a:r>
              <a:rPr lang="es-ES" sz="1400" b="1" dirty="0"/>
              <a:t>- </a:t>
            </a:r>
            <a:r>
              <a:rPr lang="es-ES" sz="1400" b="1" dirty="0" smtClean="0"/>
              <a:t>¡fuera </a:t>
            </a:r>
            <a:r>
              <a:rPr lang="es-ES" sz="1400" b="1" dirty="0"/>
              <a:t>de aquí!</a:t>
            </a:r>
            <a:endParaRPr lang="es-ES" sz="1400" dirty="0"/>
          </a:p>
        </p:txBody>
      </p:sp>
      <p:pic>
        <p:nvPicPr>
          <p:cNvPr id="5" name="Imagen 4" descr="8e4ef05f896cc6d5-finding-dory-gifs-tumblr.gif">
            <a:hlinkClick r:id="rId2"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2786" y="1276057"/>
            <a:ext cx="2812998" cy="2846803"/>
          </a:xfrm>
          <a:prstGeom prst="ellipse">
            <a:avLst/>
          </a:prstGeom>
          <a:ln>
            <a:noFill/>
          </a:ln>
          <a:effectLst>
            <a:softEdge rad="112500"/>
          </a:effectLst>
        </p:spPr>
      </p:pic>
      <p:pic>
        <p:nvPicPr>
          <p:cNvPr id="11" name="Imagen 10" descr="084298a858f5f1179a554314b792d52899affe03r1-290-200_00.gif">
            <a:hlinkClick r:id="rId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6946" y="0"/>
            <a:ext cx="2250662" cy="2862770"/>
          </a:xfrm>
          <a:prstGeom prst="rect">
            <a:avLst/>
          </a:prstGeom>
        </p:spPr>
      </p:pic>
      <p:sp>
        <p:nvSpPr>
          <p:cNvPr id="12" name="Flecha derecha 11">
            <a:hlinkClick r:id="rId9" action="ppaction://hlinksldjump" highlightClick="1">
              <a:snd r:embed="rId10"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375910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r-y-oceano.gif"/>
          <p:cNvPicPr>
            <a:picLocks noChangeAspect="1"/>
          </p:cNvPicPr>
          <p:nvPr/>
        </p:nvPicPr>
        <p:blipFill>
          <a:blip r:embed="rId4">
            <a:alphaModFix amt="74000"/>
            <a:extLst>
              <a:ext uri="{28A0092B-C50C-407E-A947-70E740481C1C}">
                <a14:useLocalDpi xmlns:a14="http://schemas.microsoft.com/office/drawing/2010/main" val="0"/>
              </a:ext>
            </a:extLst>
          </a:blip>
          <a:stretch>
            <a:fillRect/>
          </a:stretch>
        </p:blipFill>
        <p:spPr>
          <a:xfrm>
            <a:off x="0" y="-1"/>
            <a:ext cx="9176422" cy="6858001"/>
          </a:xfrm>
          <a:prstGeom prst="rect">
            <a:avLst/>
          </a:prstGeom>
        </p:spPr>
      </p:pic>
      <p:pic>
        <p:nvPicPr>
          <p:cNvPr id="16" name="Imagen 15" descr="pez aroiris.jpg">
            <a:hlinkHover r:id="" action="ppaction://noaction" highlightClick="1"/>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flipH="1">
            <a:off x="3816311" y="1355340"/>
            <a:ext cx="6175090" cy="4460179"/>
          </a:xfrm>
          <a:prstGeom prst="rect">
            <a:avLst/>
          </a:prstGeom>
        </p:spPr>
      </p:pic>
      <p:sp>
        <p:nvSpPr>
          <p:cNvPr id="2" name="CuadroTexto 1"/>
          <p:cNvSpPr txBox="1"/>
          <p:nvPr/>
        </p:nvSpPr>
        <p:spPr>
          <a:xfrm>
            <a:off x="0" y="5657671"/>
            <a:ext cx="9144000" cy="923330"/>
          </a:xfrm>
          <a:prstGeom prst="rect">
            <a:avLst/>
          </a:prstGeom>
          <a:solidFill>
            <a:schemeClr val="lt1">
              <a:alpha val="64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b="1" dirty="0"/>
              <a:t>El pececito azul se alejó muy </a:t>
            </a:r>
            <a:r>
              <a:rPr lang="es-ES" sz="1400" b="1" dirty="0" smtClean="0"/>
              <a:t>asustado</a:t>
            </a:r>
            <a:r>
              <a:rPr lang="es-ES" b="1" dirty="0" smtClean="0"/>
              <a:t> y triste por que el pez arcoíris no quería compartir. </a:t>
            </a:r>
            <a:r>
              <a:rPr lang="es-ES" b="1" dirty="0"/>
              <a:t>Cuando se encontró con sus amigos, </a:t>
            </a:r>
            <a:r>
              <a:rPr lang="es-ES" b="1" dirty="0" smtClean="0"/>
              <a:t>el pececito les </a:t>
            </a:r>
            <a:r>
              <a:rPr lang="es-ES" b="1" dirty="0"/>
              <a:t>dijo lo que le había </a:t>
            </a:r>
            <a:r>
              <a:rPr lang="es-ES" b="1" dirty="0" smtClean="0"/>
              <a:t>pasado. Y a </a:t>
            </a:r>
            <a:r>
              <a:rPr lang="es-ES" b="1" dirty="0"/>
              <a:t>partir de aquel </a:t>
            </a:r>
            <a:r>
              <a:rPr lang="es-ES" b="1" dirty="0" smtClean="0"/>
              <a:t>día los animales marinos ya no querían jugar más con el pez </a:t>
            </a:r>
            <a:r>
              <a:rPr lang="es-ES" b="1" dirty="0" err="1" smtClean="0"/>
              <a:t>arcoiris</a:t>
            </a:r>
            <a:r>
              <a:rPr lang="es-ES" b="1" dirty="0" smtClean="0"/>
              <a:t>.</a:t>
            </a:r>
            <a:endParaRPr lang="es-ES" dirty="0"/>
          </a:p>
        </p:txBody>
      </p:sp>
      <p:pic>
        <p:nvPicPr>
          <p:cNvPr id="4" name="Imagen 3" descr="084298a858f5f1179a554314b792d52899affe03r1-290-200_00.g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4725" y="0"/>
            <a:ext cx="2405913" cy="2540000"/>
          </a:xfrm>
          <a:prstGeom prst="rect">
            <a:avLst/>
          </a:prstGeom>
        </p:spPr>
      </p:pic>
      <p:pic>
        <p:nvPicPr>
          <p:cNvPr id="5" name="Imagen 4"/>
          <p:cNvPicPr>
            <a:picLocks noChangeAspect="1"/>
          </p:cNvPicPr>
          <p:nvPr/>
        </p:nvPicPr>
        <p:blipFill rotWithShape="1">
          <a:blip r:embed="rId8">
            <a:extLst>
              <a:ext uri="{BEBA8EAE-BF5A-486C-A8C5-ECC9F3942E4B}">
                <a14:imgProps xmlns:a14="http://schemas.microsoft.com/office/drawing/2010/main">
                  <a14:imgLayer r:embed="rId9">
                    <a14:imgEffect>
                      <a14:backgroundRemoval t="9907" b="89783" l="10000" r="38500"/>
                    </a14:imgEffect>
                  </a14:imgLayer>
                </a14:imgProps>
              </a:ext>
            </a:extLst>
          </a:blip>
          <a:srcRect l="12037" t="34675" r="61296" b="8222"/>
          <a:stretch/>
        </p:blipFill>
        <p:spPr>
          <a:xfrm>
            <a:off x="3287889" y="365621"/>
            <a:ext cx="2032000" cy="2342444"/>
          </a:xfrm>
          <a:prstGeom prst="rect">
            <a:avLst/>
          </a:prstGeom>
        </p:spPr>
      </p:pic>
      <p:pic>
        <p:nvPicPr>
          <p:cNvPr id="6" name="y2mate.com - melodias_infantiles_lectura_biblica_1_samuel_n_zr-NoGvzs.mp3">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17039" y="4844871"/>
            <a:ext cx="812800" cy="812800"/>
          </a:xfrm>
          <a:prstGeom prst="rect">
            <a:avLst/>
          </a:prstGeom>
        </p:spPr>
      </p:pic>
      <p:sp>
        <p:nvSpPr>
          <p:cNvPr id="12" name="Flecha derecha 11">
            <a:hlinkClick r:id="rId11" action="ppaction://hlinksldjump" highlightClick="1">
              <a:snd r:embed="rId12"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37591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24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9.50729E-7 3.06463E-6 C -0.07442 -0.08849 -0.14902 -0.17675 -0.19188 -0.18532 C -0.23456 -0.19389 -0.2873 -0.12717 -0.25711 -0.05189 C -0.22692 0.02339 -0.05256 0.18299 -0.01006 0.26708 C 0.03245 0.35117 0.02828 0.4107 -0.0019 0.45239 C -0.03209 0.49409 -0.13254 0.5249 -0.19188 0.51772 C -0.25086 0.51054 -0.32963 0.47718 -0.35704 0.40861 C -0.38462 0.34005 -0.33691 0.19527 -0.35704 0.10632 C -0.37716 0.01737 -0.45732 -0.0871 -0.47744 -0.12532 " pathEditMode="relative" ptsTypes="aaaaaaaaA">
                                      <p:cBhvr>
                                        <p:cTn id="10" dur="45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audio>
              <p:cMediaNode vol="26415">
                <p:cTn id="11"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r-y-oceano.gif"/>
          <p:cNvPicPr>
            <a:picLocks noChangeAspect="1"/>
          </p:cNvPicPr>
          <p:nvPr/>
        </p:nvPicPr>
        <p:blipFill>
          <a:blip r:embed="rId4">
            <a:alphaModFix amt="74000"/>
            <a:extLst>
              <a:ext uri="{28A0092B-C50C-407E-A947-70E740481C1C}">
                <a14:useLocalDpi xmlns:a14="http://schemas.microsoft.com/office/drawing/2010/main" val="0"/>
              </a:ext>
            </a:extLst>
          </a:blip>
          <a:stretch>
            <a:fillRect/>
          </a:stretch>
        </p:blipFill>
        <p:spPr>
          <a:xfrm>
            <a:off x="-2143" y="-1"/>
            <a:ext cx="9176422" cy="6858001"/>
          </a:xfrm>
          <a:prstGeom prst="rect">
            <a:avLst/>
          </a:prstGeom>
        </p:spPr>
      </p:pic>
      <p:sp>
        <p:nvSpPr>
          <p:cNvPr id="2" name="CuadroTexto 1"/>
          <p:cNvSpPr txBox="1"/>
          <p:nvPr/>
        </p:nvSpPr>
        <p:spPr>
          <a:xfrm>
            <a:off x="32422" y="5535748"/>
            <a:ext cx="9144000" cy="523220"/>
          </a:xfrm>
          <a:prstGeom prst="rect">
            <a:avLst/>
          </a:prstGeom>
          <a:solidFill>
            <a:schemeClr val="lt1">
              <a:alpha val="67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sz="1400" b="1" dirty="0"/>
              <a:t>¿De qué le servían ahora al pez </a:t>
            </a:r>
            <a:r>
              <a:rPr lang="es-ES" sz="1400" b="1" dirty="0" err="1"/>
              <a:t>Arcoiris</a:t>
            </a:r>
            <a:r>
              <a:rPr lang="es-ES" sz="1400" b="1" dirty="0"/>
              <a:t> sus brillantes escamas, si nadie </a:t>
            </a:r>
            <a:r>
              <a:rPr lang="es-ES" sz="1400" b="1" dirty="0" smtClean="0"/>
              <a:t>lo miraba ni </a:t>
            </a:r>
            <a:r>
              <a:rPr lang="es-ES" sz="1400" b="1" dirty="0" err="1" smtClean="0"/>
              <a:t>queria</a:t>
            </a:r>
            <a:r>
              <a:rPr lang="es-ES" sz="1400" b="1" dirty="0" smtClean="0"/>
              <a:t> </a:t>
            </a:r>
            <a:r>
              <a:rPr lang="es-ES" sz="1400" b="1" dirty="0" err="1" smtClean="0"/>
              <a:t>juagr</a:t>
            </a:r>
            <a:r>
              <a:rPr lang="es-ES" sz="1400" b="1" dirty="0" smtClean="0"/>
              <a:t> con el. </a:t>
            </a:r>
            <a:r>
              <a:rPr lang="es-ES" sz="1400" b="1" dirty="0"/>
              <a:t>Ahora era el pez más solitario de todo el </a:t>
            </a:r>
            <a:r>
              <a:rPr lang="es-ES" sz="1400" b="1" dirty="0" smtClean="0"/>
              <a:t>océano ya no tenia amigos. </a:t>
            </a:r>
            <a:endParaRPr lang="es-ES" sz="1400" dirty="0"/>
          </a:p>
        </p:txBody>
      </p:sp>
      <p:pic>
        <p:nvPicPr>
          <p:cNvPr id="4" name="Imagen 3" descr="084298a858f5f1179a554314b792d52899affe03r1-290-200_00.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719" y="786152"/>
            <a:ext cx="2408484" cy="2540000"/>
          </a:xfrm>
          <a:prstGeom prst="rect">
            <a:avLst/>
          </a:prstGeom>
        </p:spPr>
      </p:pic>
      <p:pic>
        <p:nvPicPr>
          <p:cNvPr id="8" name="Imagen 7" descr="pez aroiris.jpg"/>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5907" r="14425"/>
          <a:stretch/>
        </p:blipFill>
        <p:spPr>
          <a:xfrm>
            <a:off x="377250" y="17192"/>
            <a:ext cx="7429116" cy="5796267"/>
          </a:xfrm>
          <a:prstGeom prst="rect">
            <a:avLst/>
          </a:prstGeom>
        </p:spPr>
      </p:pic>
      <p:pic>
        <p:nvPicPr>
          <p:cNvPr id="5" name="Amelie - Les Jours Tristes.mp3">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384009" y="1437892"/>
            <a:ext cx="2627042" cy="2627042"/>
          </a:xfrm>
          <a:prstGeom prst="rect">
            <a:avLst/>
          </a:prstGeom>
        </p:spPr>
      </p:pic>
      <p:sp>
        <p:nvSpPr>
          <p:cNvPr id="12" name="Flecha derecha 11">
            <a:hlinkClick r:id="rId9" action="ppaction://hlinksldjump" highlightClick="1">
              <a:snd r:embed="rId10"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37591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721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80" fill="hold">
                                          <p:stCondLst>
                                            <p:cond delay="0"/>
                                          </p:stCondLst>
                                        </p:cTn>
                                        <p:tgtEl>
                                          <p:spTgt spid="8"/>
                                        </p:tgtEl>
                                        <p:attrNameLst>
                                          <p:attrName>r</p:attrName>
                                        </p:attrNameLst>
                                      </p:cBhvr>
                                    </p:animRot>
                                    <p:animRot by="-240000">
                                      <p:cBhvr>
                                        <p:cTn id="11" dur="360" fill="hold">
                                          <p:stCondLst>
                                            <p:cond delay="360"/>
                                          </p:stCondLst>
                                        </p:cTn>
                                        <p:tgtEl>
                                          <p:spTgt spid="8"/>
                                        </p:tgtEl>
                                        <p:attrNameLst>
                                          <p:attrName>r</p:attrName>
                                        </p:attrNameLst>
                                      </p:cBhvr>
                                    </p:animRot>
                                    <p:animRot by="240000">
                                      <p:cBhvr>
                                        <p:cTn id="12" dur="360" fill="hold">
                                          <p:stCondLst>
                                            <p:cond delay="720"/>
                                          </p:stCondLst>
                                        </p:cTn>
                                        <p:tgtEl>
                                          <p:spTgt spid="8"/>
                                        </p:tgtEl>
                                        <p:attrNameLst>
                                          <p:attrName>r</p:attrName>
                                        </p:attrNameLst>
                                      </p:cBhvr>
                                    </p:animRot>
                                    <p:animRot by="-240000">
                                      <p:cBhvr>
                                        <p:cTn id="13" dur="360" fill="hold">
                                          <p:stCondLst>
                                            <p:cond delay="1080"/>
                                          </p:stCondLst>
                                        </p:cTn>
                                        <p:tgtEl>
                                          <p:spTgt spid="8"/>
                                        </p:tgtEl>
                                        <p:attrNameLst>
                                          <p:attrName>r</p:attrName>
                                        </p:attrNameLst>
                                      </p:cBhvr>
                                    </p:animRot>
                                    <p:animRot by="120000">
                                      <p:cBhvr>
                                        <p:cTn id="14" dur="360" fill="hold">
                                          <p:stCondLst>
                                            <p:cond delay="1440"/>
                                          </p:stCondLst>
                                        </p:cTn>
                                        <p:tgtEl>
                                          <p:spTgt spid="8"/>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nodeType="clickEffect">
                                  <p:stCondLst>
                                    <p:cond delay="0"/>
                                  </p:stCondLst>
                                  <p:childTnLst>
                                    <p:animRot by="120000">
                                      <p:cBhvr>
                                        <p:cTn id="18" dur="100" fill="hold">
                                          <p:stCondLst>
                                            <p:cond delay="0"/>
                                          </p:stCondLst>
                                        </p:cTn>
                                        <p:tgtEl>
                                          <p:spTgt spid="8"/>
                                        </p:tgtEl>
                                        <p:attrNameLst>
                                          <p:attrName>r</p:attrName>
                                        </p:attrNameLst>
                                      </p:cBhvr>
                                    </p:animRot>
                                    <p:animRot by="-240000">
                                      <p:cBhvr>
                                        <p:cTn id="19" dur="200" fill="hold">
                                          <p:stCondLst>
                                            <p:cond delay="200"/>
                                          </p:stCondLst>
                                        </p:cTn>
                                        <p:tgtEl>
                                          <p:spTgt spid="8"/>
                                        </p:tgtEl>
                                        <p:attrNameLst>
                                          <p:attrName>r</p:attrName>
                                        </p:attrNameLst>
                                      </p:cBhvr>
                                    </p:animRot>
                                    <p:animRot by="240000">
                                      <p:cBhvr>
                                        <p:cTn id="20" dur="200" fill="hold">
                                          <p:stCondLst>
                                            <p:cond delay="400"/>
                                          </p:stCondLst>
                                        </p:cTn>
                                        <p:tgtEl>
                                          <p:spTgt spid="8"/>
                                        </p:tgtEl>
                                        <p:attrNameLst>
                                          <p:attrName>r</p:attrName>
                                        </p:attrNameLst>
                                      </p:cBhvr>
                                    </p:animRot>
                                    <p:animRot by="-240000">
                                      <p:cBhvr>
                                        <p:cTn id="21" dur="200" fill="hold">
                                          <p:stCondLst>
                                            <p:cond delay="600"/>
                                          </p:stCondLst>
                                        </p:cTn>
                                        <p:tgtEl>
                                          <p:spTgt spid="8"/>
                                        </p:tgtEl>
                                        <p:attrNameLst>
                                          <p:attrName>r</p:attrName>
                                        </p:attrNameLst>
                                      </p:cBhvr>
                                    </p:animRot>
                                    <p:animRot by="120000">
                                      <p:cBhvr>
                                        <p:cTn id="22" dur="200" fill="hold">
                                          <p:stCondLst>
                                            <p:cond delay="800"/>
                                          </p:stCondLst>
                                        </p:cTn>
                                        <p:tgtEl>
                                          <p:spTgt spid="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8"/>
                                        </p:tgtEl>
                                        <p:attrNameLst>
                                          <p:attrName>r</p:attrName>
                                        </p:attrNameLst>
                                      </p:cBhvr>
                                    </p:animRot>
                                    <p:animRot by="-240000">
                                      <p:cBhvr>
                                        <p:cTn id="27" dur="200" fill="hold">
                                          <p:stCondLst>
                                            <p:cond delay="200"/>
                                          </p:stCondLst>
                                        </p:cTn>
                                        <p:tgtEl>
                                          <p:spTgt spid="8"/>
                                        </p:tgtEl>
                                        <p:attrNameLst>
                                          <p:attrName>r</p:attrName>
                                        </p:attrNameLst>
                                      </p:cBhvr>
                                    </p:animRot>
                                    <p:animRot by="240000">
                                      <p:cBhvr>
                                        <p:cTn id="28" dur="200" fill="hold">
                                          <p:stCondLst>
                                            <p:cond delay="400"/>
                                          </p:stCondLst>
                                        </p:cTn>
                                        <p:tgtEl>
                                          <p:spTgt spid="8"/>
                                        </p:tgtEl>
                                        <p:attrNameLst>
                                          <p:attrName>r</p:attrName>
                                        </p:attrNameLst>
                                      </p:cBhvr>
                                    </p:animRot>
                                    <p:animRot by="-240000">
                                      <p:cBhvr>
                                        <p:cTn id="29" dur="200" fill="hold">
                                          <p:stCondLst>
                                            <p:cond delay="600"/>
                                          </p:stCondLst>
                                        </p:cTn>
                                        <p:tgtEl>
                                          <p:spTgt spid="8"/>
                                        </p:tgtEl>
                                        <p:attrNameLst>
                                          <p:attrName>r</p:attrName>
                                        </p:attrNameLst>
                                      </p:cBhvr>
                                    </p:animRot>
                                    <p:animRot by="120000">
                                      <p:cBhvr>
                                        <p:cTn id="30"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8302"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r-y-oceano.gif">
            <a:hlinkClick r:id="rId2" action="ppaction://hlinksldjump"/>
          </p:cNvPr>
          <p:cNvPicPr>
            <a:picLocks noChangeAspect="1"/>
          </p:cNvPicPr>
          <p:nvPr/>
        </p:nvPicPr>
        <p:blipFill>
          <a:blip r:embed="rId3">
            <a:alphaModFix amt="74000"/>
            <a:extLst>
              <a:ext uri="{28A0092B-C50C-407E-A947-70E740481C1C}">
                <a14:useLocalDpi xmlns:a14="http://schemas.microsoft.com/office/drawing/2010/main" val="0"/>
              </a:ext>
            </a:extLst>
          </a:blip>
          <a:stretch>
            <a:fillRect/>
          </a:stretch>
        </p:blipFill>
        <p:spPr>
          <a:xfrm>
            <a:off x="-2143" y="-1"/>
            <a:ext cx="9176422" cy="6858001"/>
          </a:xfrm>
          <a:prstGeom prst="rect">
            <a:avLst/>
          </a:prstGeom>
        </p:spPr>
      </p:pic>
      <p:sp>
        <p:nvSpPr>
          <p:cNvPr id="2" name="CuadroTexto 1">
            <a:hlinkClick r:id="rId2" action="ppaction://hlinksldjump"/>
          </p:cNvPr>
          <p:cNvSpPr txBox="1"/>
          <p:nvPr/>
        </p:nvSpPr>
        <p:spPr>
          <a:xfrm>
            <a:off x="32422" y="5535748"/>
            <a:ext cx="9144000" cy="954107"/>
          </a:xfrm>
          <a:prstGeom prst="rect">
            <a:avLst/>
          </a:prstGeom>
          <a:solidFill>
            <a:schemeClr val="lt1">
              <a:alpha val="67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sz="1400" b="1" dirty="0" smtClean="0"/>
              <a:t>Un día, </a:t>
            </a:r>
            <a:r>
              <a:rPr lang="es-ES" sz="1400" b="1" dirty="0" err="1" smtClean="0"/>
              <a:t>Arcoiris</a:t>
            </a:r>
            <a:r>
              <a:rPr lang="es-ES" sz="1400" b="1" dirty="0" smtClean="0"/>
              <a:t> le preguntó a la estrella de mar: </a:t>
            </a:r>
          </a:p>
          <a:p>
            <a:r>
              <a:rPr lang="es-ES" sz="1400" b="1" dirty="0" smtClean="0"/>
              <a:t> ¡con lo hermoso y brillante que soy. . .! ¿por qué no le gusto a nadie, ningún otro pez quiere jugar conmigo ? </a:t>
            </a:r>
          </a:p>
          <a:p>
            <a:r>
              <a:rPr lang="es-ES" sz="1400" b="1" dirty="0" smtClean="0"/>
              <a:t> No lo sé –le contestó la estrella de mar-. Pregúntale al pulpo </a:t>
            </a:r>
            <a:r>
              <a:rPr lang="es-ES" sz="1400" b="1" dirty="0" err="1" smtClean="0"/>
              <a:t>Octopus</a:t>
            </a:r>
            <a:r>
              <a:rPr lang="es-ES" sz="1400" b="1" dirty="0" smtClean="0"/>
              <a:t>, que vive en la cueva que hay detrás del banco de coral. A lo mejor él tiene la respuesta.</a:t>
            </a:r>
            <a:endParaRPr lang="es-ES" sz="1400" dirty="0"/>
          </a:p>
        </p:txBody>
      </p:sp>
      <p:pic>
        <p:nvPicPr>
          <p:cNvPr id="8" name="Imagen 7" descr="pez aroiris.jpg">
            <a:hlinkClick r:id="" action="ppaction://noaction" highlightClick="1">
              <a:snd r:embed="rId4" name="Burbujas"/>
            </a:hlinkClick>
            <a:hlinkHover r:id="" action="ppaction://noaction" highlightClick="1">
              <a:snd r:embed="rId4" name="Burbujas"/>
            </a:hlinkHover>
          </p:cNvPr>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15907" r="14425"/>
          <a:stretch/>
        </p:blipFill>
        <p:spPr>
          <a:xfrm>
            <a:off x="97117" y="0"/>
            <a:ext cx="4407646" cy="5796267"/>
          </a:xfrm>
          <a:prstGeom prst="rect">
            <a:avLst/>
          </a:prstGeom>
        </p:spPr>
      </p:pic>
      <p:pic>
        <p:nvPicPr>
          <p:cNvPr id="3" name="Imagen 2">
            <a:hlinkClick r:id="rId2" action="ppaction://hlinksldjump"/>
          </p:cNvPr>
          <p:cNvPicPr>
            <a:picLocks noChangeAspect="1"/>
          </p:cNvPicPr>
          <p:nvPr/>
        </p:nvPicPr>
        <p:blipFill>
          <a:blip r:embed="rId7">
            <a:extLst>
              <a:ext uri="{BEBA8EAE-BF5A-486C-A8C5-ECC9F3942E4B}">
                <a14:imgProps xmlns:a14="http://schemas.microsoft.com/office/drawing/2010/main">
                  <a14:imgLayer r:embed="rId8">
                    <a14:imgEffect>
                      <a14:backgroundRemoval t="0" b="94643" l="3462" r="98462">
                        <a14:foregroundMark x1="44615" y1="38571" x2="44615" y2="48214"/>
                        <a14:foregroundMark x1="55769" y1="35357" x2="55385" y2="46071"/>
                        <a14:foregroundMark x1="40385" y1="38571" x2="40385" y2="44643"/>
                        <a14:foregroundMark x1="59231" y1="37857" x2="59231" y2="44286"/>
                      </a14:backgroundRemoval>
                    </a14:imgEffect>
                  </a14:imgLayer>
                </a14:imgProps>
              </a:ext>
            </a:extLst>
          </a:blip>
          <a:stretch>
            <a:fillRect/>
          </a:stretch>
        </p:blipFill>
        <p:spPr>
          <a:xfrm>
            <a:off x="4994100" y="1159804"/>
            <a:ext cx="3907118" cy="4207666"/>
          </a:xfrm>
          <a:prstGeom prst="rect">
            <a:avLst/>
          </a:prstGeom>
        </p:spPr>
      </p:pic>
      <p:pic>
        <p:nvPicPr>
          <p:cNvPr id="4" name="Imagen 3" descr="084298a858f5f1179a554314b792d52899affe03r1-290-200_00.gif">
            <a:hlinkClick r:id="rId2"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0521" y="207260"/>
            <a:ext cx="2408484" cy="2540000"/>
          </a:xfrm>
          <a:prstGeom prst="rect">
            <a:avLst/>
          </a:prstGeom>
        </p:spPr>
      </p:pic>
      <p:sp>
        <p:nvSpPr>
          <p:cNvPr id="7" name="Flecha derecha 6">
            <a:hlinkClick r:id="rId10" action="ppaction://hlinksldjump" highlightClick="1">
              <a:snd r:embed="rId11"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49977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action="ppaction://hlinksldjump"/>
          </p:cNvPr>
          <p:cNvPicPr>
            <a:picLocks noChangeAspect="1"/>
          </p:cNvPicPr>
          <p:nvPr/>
        </p:nvPicPr>
        <p:blipFill>
          <a:blip r:embed="rId3"/>
          <a:stretch>
            <a:fillRect/>
          </a:stretch>
        </p:blipFill>
        <p:spPr>
          <a:xfrm>
            <a:off x="0" y="0"/>
            <a:ext cx="9144000" cy="6858000"/>
          </a:xfrm>
          <a:prstGeom prst="rect">
            <a:avLst/>
          </a:prstGeom>
        </p:spPr>
      </p:pic>
      <p:sp>
        <p:nvSpPr>
          <p:cNvPr id="4" name="CuadroTexto 3">
            <a:hlinkHover r:id="" action="ppaction://noaction" highlightClick="1">
              <a:snd r:embed="rId4" name="Burbujas"/>
            </a:hlinkHover>
          </p:cNvPr>
          <p:cNvSpPr txBox="1"/>
          <p:nvPr/>
        </p:nvSpPr>
        <p:spPr>
          <a:xfrm>
            <a:off x="0" y="5473005"/>
            <a:ext cx="9144000" cy="923330"/>
          </a:xfrm>
          <a:prstGeom prst="rect">
            <a:avLst/>
          </a:prstGeom>
          <a:solidFill>
            <a:schemeClr val="lt1">
              <a:alpha val="69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b="1" dirty="0" smtClean="0"/>
              <a:t>El </a:t>
            </a:r>
            <a:r>
              <a:rPr lang="es-ES" b="1" dirty="0"/>
              <a:t>pez </a:t>
            </a:r>
            <a:r>
              <a:rPr lang="es-ES" b="1" dirty="0" err="1"/>
              <a:t>Arcoiris</a:t>
            </a:r>
            <a:r>
              <a:rPr lang="es-ES" b="1" dirty="0"/>
              <a:t> encontró la cueva. Era tan oscura que casi no se veía nada. Pero, de pronto, en medio de la oscuridad, se encontró con dos ojos brillantes que lo miraban.</a:t>
            </a:r>
          </a:p>
          <a:p>
            <a:r>
              <a:rPr lang="es-ES" b="1" dirty="0"/>
              <a:t> Te estaba esperando –le dijo </a:t>
            </a:r>
            <a:r>
              <a:rPr lang="es-ES" b="1" dirty="0" err="1"/>
              <a:t>Octopus</a:t>
            </a:r>
            <a:r>
              <a:rPr lang="es-ES" b="1" dirty="0"/>
              <a:t> con una voz muy profunda</a:t>
            </a:r>
            <a:endParaRPr lang="es-ES" dirty="0"/>
          </a:p>
        </p:txBody>
      </p:sp>
      <p:pic>
        <p:nvPicPr>
          <p:cNvPr id="5" name="Imagen 4" descr="c34576_2edafb737b15484182c7aca508755fcf~mv2.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550" y="3022600"/>
            <a:ext cx="2705100" cy="1983740"/>
          </a:xfrm>
          <a:prstGeom prst="rect">
            <a:avLst/>
          </a:prstGeom>
        </p:spPr>
      </p:pic>
      <p:pic>
        <p:nvPicPr>
          <p:cNvPr id="6" name="Imagen 5" descr="pez aroiris.jpg"/>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5907" r="14425"/>
          <a:stretch/>
        </p:blipFill>
        <p:spPr>
          <a:xfrm flipH="1">
            <a:off x="4262717" y="-73152"/>
            <a:ext cx="4288117" cy="5796267"/>
          </a:xfrm>
          <a:prstGeom prst="rect">
            <a:avLst/>
          </a:prstGeom>
        </p:spPr>
      </p:pic>
      <p:sp>
        <p:nvSpPr>
          <p:cNvPr id="7" name="Flecha derecha 6">
            <a:hlinkClick r:id="rId8" action="ppaction://hlinksldjump" highlightClick="1">
              <a:snd r:embed="rId9"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47021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action="ppaction://hlinksldjump"/>
          </p:cNvPr>
          <p:cNvPicPr>
            <a:picLocks noChangeAspect="1"/>
          </p:cNvPicPr>
          <p:nvPr/>
        </p:nvPicPr>
        <p:blipFill>
          <a:blip r:embed="rId3"/>
          <a:stretch>
            <a:fillRect/>
          </a:stretch>
        </p:blipFill>
        <p:spPr>
          <a:xfrm>
            <a:off x="0" y="0"/>
            <a:ext cx="9144000" cy="6858000"/>
          </a:xfrm>
          <a:prstGeom prst="rect">
            <a:avLst/>
          </a:prstGeom>
        </p:spPr>
      </p:pic>
      <p:sp>
        <p:nvSpPr>
          <p:cNvPr id="4" name="CuadroTexto 3"/>
          <p:cNvSpPr txBox="1"/>
          <p:nvPr/>
        </p:nvSpPr>
        <p:spPr>
          <a:xfrm>
            <a:off x="0" y="5354855"/>
            <a:ext cx="9144000" cy="923330"/>
          </a:xfrm>
          <a:prstGeom prst="rect">
            <a:avLst/>
          </a:prstGeom>
          <a:solidFill>
            <a:schemeClr val="lt1">
              <a:alpha val="64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b="1" dirty="0"/>
              <a:t>Las olas me han contado tu historia. Escucha mi consejo: regala a cada pez una de tus brillantes escamas. Entonces, aunque ya no seas el pez más hermosos del océano, </a:t>
            </a:r>
            <a:r>
              <a:rPr lang="es-ES" b="1" dirty="0" smtClean="0"/>
              <a:t>tendrás la amistad que brilla mas que todas las escamas del mundo.</a:t>
            </a:r>
            <a:endParaRPr lang="es-ES" dirty="0"/>
          </a:p>
        </p:txBody>
      </p:sp>
      <p:pic>
        <p:nvPicPr>
          <p:cNvPr id="5" name="Imagen 4" descr="pulpo-lila-6082.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11" y="243105"/>
            <a:ext cx="5249610" cy="5111750"/>
          </a:xfrm>
          <a:prstGeom prst="rect">
            <a:avLst/>
          </a:prstGeom>
        </p:spPr>
      </p:pic>
      <p:pic>
        <p:nvPicPr>
          <p:cNvPr id="6" name="Imagen 5" descr="pez aroiris.jpg"/>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15907" r="14425"/>
          <a:stretch/>
        </p:blipFill>
        <p:spPr>
          <a:xfrm flipH="1">
            <a:off x="4666142" y="1209763"/>
            <a:ext cx="2404033" cy="3249542"/>
          </a:xfrm>
          <a:prstGeom prst="rect">
            <a:avLst/>
          </a:prstGeom>
        </p:spPr>
      </p:pic>
      <p:sp>
        <p:nvSpPr>
          <p:cNvPr id="7" name="Flecha derecha 6">
            <a:hlinkClick r:id="rId7" action="ppaction://hlinksldjump" highlightClick="1">
              <a:snd r:embed="rId8"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852529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xit" presetSubtype="0" fill="hold" nodeType="clickEffect">
                                  <p:stCondLst>
                                    <p:cond delay="0"/>
                                  </p:stCondLst>
                                  <p:childTnLst>
                                    <p:animEffect transition="out" filter="fade">
                                      <p:cBhvr>
                                        <p:cTn id="6" dur="800" accel="100000">
                                          <p:stCondLst>
                                            <p:cond delay="200"/>
                                          </p:stCondLst>
                                        </p:cTn>
                                        <p:tgtEl>
                                          <p:spTgt spid="5"/>
                                        </p:tgtEl>
                                      </p:cBhvr>
                                    </p:animEffect>
                                    <p:anim calcmode="lin" valueType="num">
                                      <p:cBhvr>
                                        <p:cTn id="7" dur="800" accel="100000">
                                          <p:stCondLst>
                                            <p:cond delay="200"/>
                                          </p:stCondLst>
                                        </p:cTn>
                                        <p:tgtEl>
                                          <p:spTgt spid="5"/>
                                        </p:tgtEl>
                                        <p:attrNameLst>
                                          <p:attrName>style.rotation</p:attrName>
                                        </p:attrNameLst>
                                      </p:cBhvr>
                                      <p:tavLst>
                                        <p:tav tm="0">
                                          <p:val>
                                            <p:fltVal val="0"/>
                                          </p:val>
                                        </p:tav>
                                        <p:tav tm="100000">
                                          <p:val>
                                            <p:fltVal val="-90"/>
                                          </p:val>
                                        </p:tav>
                                      </p:tavLst>
                                    </p:anim>
                                    <p:anim calcmode="lin" valueType="num">
                                      <p:cBhvr>
                                        <p:cTn id="8" dur="200" decel="100000"/>
                                        <p:tgtEl>
                                          <p:spTgt spid="5"/>
                                        </p:tgtEl>
                                        <p:attrNameLst>
                                          <p:attrName>ppt_x</p:attrName>
                                        </p:attrNameLst>
                                      </p:cBhvr>
                                      <p:tavLst>
                                        <p:tav tm="0">
                                          <p:val>
                                            <p:strVal val="ppt_x"/>
                                          </p:val>
                                        </p:tav>
                                        <p:tav tm="100000">
                                          <p:val>
                                            <p:strVal val="ppt_x-0.05"/>
                                          </p:val>
                                        </p:tav>
                                      </p:tavLst>
                                    </p:anim>
                                    <p:anim calcmode="lin" valueType="num">
                                      <p:cBhvr>
                                        <p:cTn id="9" dur="200" decel="100000"/>
                                        <p:tgtEl>
                                          <p:spTgt spid="5"/>
                                        </p:tgtEl>
                                        <p:attrNameLst>
                                          <p:attrName>ppt_y</p:attrName>
                                        </p:attrNameLst>
                                      </p:cBhvr>
                                      <p:tavLst>
                                        <p:tav tm="0">
                                          <p:val>
                                            <p:strVal val="ppt_y"/>
                                          </p:val>
                                        </p:tav>
                                        <p:tav tm="100000">
                                          <p:val>
                                            <p:strVal val="ppt_y+0.1"/>
                                          </p:val>
                                        </p:tav>
                                      </p:tavLst>
                                    </p:anim>
                                    <p:anim calcmode="lin" valueType="num">
                                      <p:cBhvr>
                                        <p:cTn id="10" dur="800" accel="100000">
                                          <p:stCondLst>
                                            <p:cond delay="200"/>
                                          </p:stCondLst>
                                        </p:cTn>
                                        <p:tgtEl>
                                          <p:spTgt spid="5"/>
                                        </p:tgtEl>
                                        <p:attrNameLst>
                                          <p:attrName>ppt_x</p:attrName>
                                        </p:attrNameLst>
                                      </p:cBhvr>
                                      <p:tavLst>
                                        <p:tav tm="0">
                                          <p:val>
                                            <p:strVal val="ppt_x"/>
                                          </p:val>
                                        </p:tav>
                                        <p:tav tm="100000">
                                          <p:val>
                                            <p:strVal val="ppt_x+0.4+0.05"/>
                                          </p:val>
                                        </p:tav>
                                      </p:tavLst>
                                    </p:anim>
                                    <p:anim calcmode="lin" valueType="num">
                                      <p:cBhvr>
                                        <p:cTn id="11" dur="800" accel="100000">
                                          <p:stCondLst>
                                            <p:cond delay="200"/>
                                          </p:stCondLst>
                                        </p:cTn>
                                        <p:tgtEl>
                                          <p:spTgt spid="5"/>
                                        </p:tgtEl>
                                        <p:attrNameLst>
                                          <p:attrName>ppt_y</p:attrName>
                                        </p:attrNameLst>
                                      </p:cBhvr>
                                      <p:tavLst>
                                        <p:tav tm="0">
                                          <p:val>
                                            <p:strVal val="ppt_y"/>
                                          </p:val>
                                        </p:tav>
                                        <p:tav tm="100000">
                                          <p:val>
                                            <p:strVal val="ppt_y-0.4-0.1"/>
                                          </p:val>
                                        </p:tav>
                                      </p:tavLst>
                                    </p:anim>
                                    <p:set>
                                      <p:cBhvr>
                                        <p:cTn id="12"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hlinkClick r:id="rId2" action="ppaction://hlinksldjump"/>
          </p:cNvPr>
          <p:cNvPicPr>
            <a:picLocks noChangeAspect="1"/>
          </p:cNvPicPr>
          <p:nvPr/>
        </p:nvPicPr>
        <p:blipFill>
          <a:blip r:embed="rId3"/>
          <a:stretch>
            <a:fillRect/>
          </a:stretch>
        </p:blipFill>
        <p:spPr>
          <a:xfrm>
            <a:off x="0" y="0"/>
            <a:ext cx="9144000" cy="6858000"/>
          </a:xfrm>
          <a:prstGeom prst="rect">
            <a:avLst/>
          </a:prstGeom>
        </p:spPr>
      </p:pic>
      <p:sp>
        <p:nvSpPr>
          <p:cNvPr id="6" name="CuadroTexto 5"/>
          <p:cNvSpPr txBox="1"/>
          <p:nvPr/>
        </p:nvSpPr>
        <p:spPr>
          <a:xfrm>
            <a:off x="0" y="5473005"/>
            <a:ext cx="9144000" cy="923330"/>
          </a:xfrm>
          <a:prstGeom prst="rect">
            <a:avLst/>
          </a:prstGeom>
          <a:solidFill>
            <a:schemeClr val="lt1">
              <a:alpha val="65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b="1" dirty="0"/>
              <a:t>Pero . . . Cuando el pez </a:t>
            </a:r>
            <a:r>
              <a:rPr lang="es-ES" b="1" dirty="0" err="1"/>
              <a:t>Arcoiris</a:t>
            </a:r>
            <a:r>
              <a:rPr lang="es-ES" b="1" dirty="0"/>
              <a:t> quiso contestarle, </a:t>
            </a:r>
            <a:r>
              <a:rPr lang="es-ES" b="1" dirty="0" err="1"/>
              <a:t>Octopus</a:t>
            </a:r>
            <a:r>
              <a:rPr lang="es-ES" b="1" dirty="0"/>
              <a:t> ya había desaparecido. </a:t>
            </a:r>
          </a:p>
          <a:p>
            <a:r>
              <a:rPr lang="es-ES" b="1" dirty="0"/>
              <a:t> “¿Qué regale mis escamas? ¿Mis preciosas escamas brillantes? –pensó el pez </a:t>
            </a:r>
            <a:r>
              <a:rPr lang="es-ES" b="1" dirty="0" err="1"/>
              <a:t>Arcoiris</a:t>
            </a:r>
            <a:r>
              <a:rPr lang="es-ES" b="1" dirty="0"/>
              <a:t>, horrorizado. ¡De ninguna manera! ¡No! ¿Cómo podría ser feliz sin ellas?”</a:t>
            </a:r>
            <a:endParaRPr lang="es-ES" dirty="0"/>
          </a:p>
        </p:txBody>
      </p:sp>
      <p:pic>
        <p:nvPicPr>
          <p:cNvPr id="7" name="Imagen 6" descr="pez aroiris.jpg"/>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5907" r="14425"/>
          <a:stretch/>
        </p:blipFill>
        <p:spPr>
          <a:xfrm>
            <a:off x="221734" y="483738"/>
            <a:ext cx="5447113" cy="4826102"/>
          </a:xfrm>
          <a:prstGeom prst="rect">
            <a:avLst/>
          </a:prstGeom>
        </p:spPr>
      </p:pic>
      <p:pic>
        <p:nvPicPr>
          <p:cNvPr id="8" name="Imagen 7" descr="084298a858f5f1179a554314b792d52899affe03r1-290-200_00.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8622" y="483738"/>
            <a:ext cx="3877419" cy="3466979"/>
          </a:xfrm>
          <a:prstGeom prst="rect">
            <a:avLst/>
          </a:prstGeom>
        </p:spPr>
      </p:pic>
      <p:sp>
        <p:nvSpPr>
          <p:cNvPr id="9" name="Flecha derecha 8">
            <a:hlinkClick r:id="rId7" action="ppaction://hlinksldjump" highlightClick="1">
              <a:snd r:embed="rId8"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326643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alphaModFix amt="76000"/>
          </a:blip>
          <a:stretch>
            <a:fillRect/>
          </a:stretch>
        </p:blipFill>
        <p:spPr>
          <a:xfrm>
            <a:off x="0" y="0"/>
            <a:ext cx="9144000" cy="6884551"/>
          </a:xfrm>
          <a:prstGeom prst="rect">
            <a:avLst/>
          </a:prstGeom>
        </p:spPr>
      </p:pic>
      <p:pic>
        <p:nvPicPr>
          <p:cNvPr id="7" name="Imagen 6" descr="pez aroiris.jpg"/>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78553" y="1599153"/>
            <a:ext cx="6298443" cy="4440401"/>
          </a:xfrm>
          <a:prstGeom prst="rect">
            <a:avLst/>
          </a:prstGeom>
        </p:spPr>
      </p:pic>
      <p:pic>
        <p:nvPicPr>
          <p:cNvPr id="11" name="Imagen 10" descr="084298a858f5f1179a554314b792d52899affe03r1-290-200_00.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0279" y="1397000"/>
            <a:ext cx="2250662" cy="2862770"/>
          </a:xfrm>
          <a:prstGeom prst="rect">
            <a:avLst/>
          </a:prstGeom>
        </p:spPr>
      </p:pic>
      <p:sp>
        <p:nvSpPr>
          <p:cNvPr id="9" name="CuadroTexto 8"/>
          <p:cNvSpPr txBox="1"/>
          <p:nvPr/>
        </p:nvSpPr>
        <p:spPr>
          <a:xfrm>
            <a:off x="0" y="5562500"/>
            <a:ext cx="9143999" cy="954107"/>
          </a:xfrm>
          <a:prstGeom prst="rect">
            <a:avLst/>
          </a:prstGeom>
          <a:solidFill>
            <a:schemeClr val="lt1">
              <a:alpha val="58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s-ES" sz="1400" b="1" dirty="0"/>
              <a:t>De pronto, sintió que alguien le rozaba suavemente con una aleta. ¡Era otra vez el pececito azul! </a:t>
            </a:r>
          </a:p>
          <a:p>
            <a:r>
              <a:rPr lang="es-ES" sz="1400" b="1" dirty="0"/>
              <a:t> Pez </a:t>
            </a:r>
            <a:r>
              <a:rPr lang="es-ES" sz="1400" b="1" dirty="0" err="1"/>
              <a:t>Arcoiris</a:t>
            </a:r>
            <a:r>
              <a:rPr lang="es-ES" sz="1400" b="1" dirty="0"/>
              <a:t>, por favor, ¡no seas malo! Dame una de tus escamas brillantes, ¡aunque sea una muy, muy pequeñita! El pez </a:t>
            </a:r>
            <a:r>
              <a:rPr lang="es-ES" sz="1400" b="1" dirty="0" err="1"/>
              <a:t>Arcoiris</a:t>
            </a:r>
            <a:r>
              <a:rPr lang="es-ES" sz="1400" b="1" dirty="0"/>
              <a:t> dudó por un momento. “Si le doy una escama brillante muy pequeñita –pensó-, seguro que no la echaré de menos.”</a:t>
            </a:r>
            <a:endParaRPr lang="es-ES" sz="1400" dirty="0"/>
          </a:p>
        </p:txBody>
      </p:sp>
      <p:pic>
        <p:nvPicPr>
          <p:cNvPr id="3" name="Imagen 2" descr="source.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65439" y="2163598"/>
            <a:ext cx="2879115" cy="3400778"/>
          </a:xfrm>
          <a:prstGeom prst="rect">
            <a:avLst/>
          </a:prstGeom>
        </p:spPr>
      </p:pic>
      <p:sp>
        <p:nvSpPr>
          <p:cNvPr id="10" name="Flecha derecha 9">
            <a:hlinkClick r:id="rId7" action="ppaction://hlinksldjump" highlightClick="1">
              <a:snd r:embed="rId8"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957431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0"/>
            <a:ext cx="9144000" cy="6858000"/>
          </a:xfrm>
          <a:prstGeom prst="rect">
            <a:avLst/>
          </a:prstGeom>
        </p:spPr>
      </p:pic>
      <p:sp>
        <p:nvSpPr>
          <p:cNvPr id="6" name="Rectángulo 5"/>
          <p:cNvSpPr/>
          <p:nvPr/>
        </p:nvSpPr>
        <p:spPr>
          <a:xfrm>
            <a:off x="0" y="5355494"/>
            <a:ext cx="9144000" cy="954107"/>
          </a:xfrm>
          <a:prstGeom prst="rect">
            <a:avLst/>
          </a:prstGeom>
          <a:solidFill>
            <a:schemeClr val="lt1">
              <a:alpha val="62000"/>
            </a:schemeClr>
          </a:solidFill>
        </p:spPr>
        <p:style>
          <a:lnRef idx="2">
            <a:schemeClr val="accent5"/>
          </a:lnRef>
          <a:fillRef idx="1">
            <a:schemeClr val="lt1"/>
          </a:fillRef>
          <a:effectRef idx="0">
            <a:schemeClr val="accent5"/>
          </a:effectRef>
          <a:fontRef idx="minor">
            <a:schemeClr val="dk1"/>
          </a:fontRef>
        </p:style>
        <p:txBody>
          <a:bodyPr wrap="square">
            <a:spAutoFit/>
          </a:bodyPr>
          <a:lstStyle/>
          <a:p>
            <a:r>
              <a:rPr lang="es-ES" sz="1400" b="1" dirty="0"/>
              <a:t>Con mucho cuidado, para no hacerse daño, el pez </a:t>
            </a:r>
            <a:r>
              <a:rPr lang="es-ES" sz="1400" b="1" dirty="0" err="1"/>
              <a:t>Arcoiris</a:t>
            </a:r>
            <a:r>
              <a:rPr lang="es-ES" sz="1400" b="1" dirty="0"/>
              <a:t> arrancó de su traje la escama brillante más pequeña de todas. </a:t>
            </a:r>
          </a:p>
          <a:p>
            <a:r>
              <a:rPr lang="es-ES" sz="1400" b="1" dirty="0"/>
              <a:t> ¡Toma, te la regalo! ¡Pero ya no me pidas más! ¿eh? </a:t>
            </a:r>
          </a:p>
          <a:p>
            <a:r>
              <a:rPr lang="es-ES" sz="1400" b="1" dirty="0"/>
              <a:t> ¡Muchísimas gracias! –contestó el pececito azul, loco de alegría-. ¡Qué bueno eres, pez </a:t>
            </a:r>
            <a:r>
              <a:rPr lang="es-ES" sz="1400" b="1" dirty="0" err="1"/>
              <a:t>Arcoiris</a:t>
            </a:r>
            <a:r>
              <a:rPr lang="es-ES" sz="1400" b="1" dirty="0"/>
              <a:t>! El pez </a:t>
            </a:r>
            <a:r>
              <a:rPr lang="es-ES" sz="1400" b="1" dirty="0" err="1"/>
              <a:t>Arcoiris</a:t>
            </a:r>
            <a:r>
              <a:rPr lang="es-ES" sz="1400" b="1" dirty="0"/>
              <a:t> se sentía muy raro. </a:t>
            </a:r>
            <a:endParaRPr lang="es-ES" sz="1400" dirty="0"/>
          </a:p>
        </p:txBody>
      </p:sp>
      <p:pic>
        <p:nvPicPr>
          <p:cNvPr id="7" name="Imagen 6" descr="pez aroiris.jpg"/>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296068" y="0"/>
            <a:ext cx="7822772" cy="5515053"/>
          </a:xfrm>
          <a:prstGeom prst="rect">
            <a:avLst/>
          </a:prstGeom>
        </p:spPr>
      </p:pic>
      <p:pic>
        <p:nvPicPr>
          <p:cNvPr id="8" name="Imagen 7" descr="source.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859227" y="1322511"/>
            <a:ext cx="1991670" cy="2352538"/>
          </a:xfrm>
          <a:prstGeom prst="rect">
            <a:avLst/>
          </a:prstGeom>
        </p:spPr>
      </p:pic>
      <p:pic>
        <p:nvPicPr>
          <p:cNvPr id="9" name="Imagen 8" descr="084298a858f5f1179a554314b792d52899affe03r1-290-200_00.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40279" y="0"/>
            <a:ext cx="3221580" cy="2862770"/>
          </a:xfrm>
          <a:prstGeom prst="rect">
            <a:avLst/>
          </a:prstGeom>
        </p:spPr>
      </p:pic>
      <p:sp>
        <p:nvSpPr>
          <p:cNvPr id="10" name="Flecha derecha 9">
            <a:hlinkClick r:id="rId7" action="ppaction://hlinksldjump" highlightClick="1">
              <a:snd r:embed="rId8"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274767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path" presetSubtype="0" accel="50000" decel="50000" fill="hold" nodeType="clickEffect">
                                  <p:stCondLst>
                                    <p:cond delay="0"/>
                                  </p:stCondLst>
                                  <p:childTnLst>
                                    <p:animMotion origin="layout" path="M 0.1614 0.09438 C 0.16818 -0.0421 0.08513 -0.16031 -0.02553 -0.16863 C -0.13186 -0.17835 -0.23106 -0.08675 -0.23766 0.04557 C -0.246 0.16771 -0.17651 0.28198 -0.07713 0.29008 C 0.01408 0.29609 0.10025 0.22091 0.10685 0.10687 C 0.11345 0.00277 0.0556 -0.09484 -0.02901 -0.10317 C -0.10684 -0.10942 -0.17981 -0.04603 -0.18485 0.0495 C -0.18971 0.13509 -0.14332 0.2186 -0.07366 0.22299 C -0.01094 0.22901 0.049 0.1802 0.05386 0.10247 C 0.05699 0.03331 0.02224 -0.03401 -0.03231 -0.03794 C -0.08026 -0.0421 -0.12838 -0.00532 -0.13186 0.05367 C -0.13499 0.10479 -0.11032 0.1536 -0.07053 0.15753 C -0.03735 0.16169 -0.0026 0.13949 -0.00086 0.09831 C 0.00226 0.06569 -0.01094 0.03146 -0.03561 0.02729 C -0.05559 0.02729 -0.0754 0.03539 -0.07887 0.0576 C -0.08026 0.07217 -0.07713 0.08628 -0.06706 0.0923 C -0.06219 0.09438 -0.05907 0.09438 -0.05385 0.0923 " pathEditMode="relative" rAng="0" ptsTypes="fffffffffffffffff">
                                      <p:cBhvr>
                                        <p:cTn id="6" dur="6400" fill="hold"/>
                                        <p:tgtEl>
                                          <p:spTgt spid="8"/>
                                        </p:tgtEl>
                                        <p:attrNameLst>
                                          <p:attrName>ppt_x</p:attrName>
                                          <p:attrName>ppt_y</p:attrName>
                                        </p:attrNameLst>
                                      </p:cBhvr>
                                      <p:rCtr x="-20031" y="-35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609196136_1994564.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Imagen 5" descr="pez aroiris.jpg"/>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232584" y="2817216"/>
            <a:ext cx="4972154" cy="3505368"/>
          </a:xfrm>
          <a:prstGeom prst="rect">
            <a:avLst/>
          </a:prstGeom>
        </p:spPr>
      </p:pic>
      <p:sp>
        <p:nvSpPr>
          <p:cNvPr id="8" name="Rectángulo 7"/>
          <p:cNvSpPr/>
          <p:nvPr/>
        </p:nvSpPr>
        <p:spPr>
          <a:xfrm>
            <a:off x="0" y="5584270"/>
            <a:ext cx="9144000" cy="738664"/>
          </a:xfrm>
          <a:prstGeom prst="rect">
            <a:avLst/>
          </a:prstGeom>
          <a:solidFill>
            <a:schemeClr val="lt1">
              <a:alpha val="61000"/>
            </a:schemeClr>
          </a:solidFill>
        </p:spPr>
        <p:style>
          <a:lnRef idx="2">
            <a:schemeClr val="accent5"/>
          </a:lnRef>
          <a:fillRef idx="1">
            <a:schemeClr val="lt1"/>
          </a:fillRef>
          <a:effectRef idx="0">
            <a:schemeClr val="accent5"/>
          </a:effectRef>
          <a:fontRef idx="minor">
            <a:schemeClr val="dk1"/>
          </a:fontRef>
        </p:style>
        <p:txBody>
          <a:bodyPr wrap="square">
            <a:spAutoFit/>
          </a:bodyPr>
          <a:lstStyle/>
          <a:p>
            <a:r>
              <a:rPr lang="es-ES" sz="1400" b="1" dirty="0"/>
              <a:t>Al cabo de un rato, el pez </a:t>
            </a:r>
            <a:r>
              <a:rPr lang="es-ES" sz="1400" b="1" dirty="0" err="1"/>
              <a:t>Arcoiris</a:t>
            </a:r>
            <a:r>
              <a:rPr lang="es-ES" sz="1400" b="1" dirty="0"/>
              <a:t> se vio rodeado de muchos otros peces que también querían que les </a:t>
            </a:r>
            <a:r>
              <a:rPr lang="es-ES" sz="1400" b="1" dirty="0" smtClean="0"/>
              <a:t>regalara </a:t>
            </a:r>
            <a:r>
              <a:rPr lang="es-ES" sz="1400" b="1" dirty="0"/>
              <a:t>una escama brillante. Y, ¡quién lo iba a decir! </a:t>
            </a:r>
            <a:r>
              <a:rPr lang="es-ES" sz="1400" b="1" dirty="0" err="1"/>
              <a:t>Arcoiris</a:t>
            </a:r>
            <a:r>
              <a:rPr lang="es-ES" sz="1400" b="1" dirty="0"/>
              <a:t> repartió sus escamas entre todos los peces. Cada vez estaba más contento. ¡Cuánto más brillaba el agua a su alrededor, más feliz se sentía entre los demás peces!</a:t>
            </a:r>
            <a:endParaRPr lang="es-ES" sz="1400" dirty="0"/>
          </a:p>
        </p:txBody>
      </p:sp>
      <p:sp>
        <p:nvSpPr>
          <p:cNvPr id="10" name="Flecha derecha 9">
            <a:hlinkClick r:id="rId5" action="ppaction://hlinksldjump" highlightClick="1">
              <a:snd r:embed="rId6"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051977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209 -0.20964 C 0.02134 -0.40491 0.15458 -0.57447 0.33258 -0.58606 C 0.5026 -0.59996 0.66204 -0.46908 0.67262 -0.27936 C 0.68581 -0.10424 0.57443 0.05814 0.41499 0.07019 C 0.26873 0.07945 0.13064 -0.02896 0.12005 -0.19203 C 0.10947 -0.34075 0.20316 -0.48089 0.33865 -0.49247 C 0.4627 -0.50081 0.57946 -0.41094 0.58761 -0.27403 C 0.59559 -0.1515 0.52134 -0.03151 0.40944 -0.02618 C 0.30829 -0.01737 0.21322 -0.0871 0.20541 -0.19829 C 0.19951 -0.2972 0.25572 -0.3931 0.34368 -0.39935 C 0.42037 -0.40491 0.49774 -0.3521 0.5026 -0.26801 C 0.50763 -0.19481 0.46808 -0.12532 0.40423 -0.1193 C 0.35184 -0.11351 0.29563 -0.14524 0.29337 -0.20362 C 0.28765 -0.25064 0.30829 -0.30021 0.34871 -0.30577 C 0.38029 -0.30577 0.41221 -0.29396 0.41759 -0.26222 C 0.42037 -0.24184 0.41499 -0.22145 0.39937 -0.21288 C 0.39105 -0.20964 0.38601 -0.20964 0.37769 -0.21288 " pathEditMode="relative" rAng="0" ptsTypes="fffffffffffffffff">
                                      <p:cBhvr>
                                        <p:cTn id="6" dur="12200" fill="hold"/>
                                        <p:tgtEl>
                                          <p:spTgt spid="6"/>
                                        </p:tgtEl>
                                        <p:attrNameLst>
                                          <p:attrName>ppt_x</p:attrName>
                                          <p:attrName>ppt_y</p:attrName>
                                        </p:attrNameLst>
                                      </p:cBhvr>
                                      <p:rCtr x="32148" y="-50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unnamed.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ángulo 7"/>
          <p:cNvSpPr/>
          <p:nvPr/>
        </p:nvSpPr>
        <p:spPr>
          <a:xfrm>
            <a:off x="545570" y="5775900"/>
            <a:ext cx="8085160" cy="738664"/>
          </a:xfrm>
          <a:prstGeom prst="rect">
            <a:avLst/>
          </a:prstGeom>
          <a:solidFill>
            <a:schemeClr val="lt1">
              <a:alpha val="79000"/>
            </a:schemeClr>
          </a:solidFill>
        </p:spPr>
        <p:style>
          <a:lnRef idx="2">
            <a:schemeClr val="accent4"/>
          </a:lnRef>
          <a:fillRef idx="1">
            <a:schemeClr val="lt1"/>
          </a:fillRef>
          <a:effectRef idx="0">
            <a:schemeClr val="accent4"/>
          </a:effectRef>
          <a:fontRef idx="minor">
            <a:schemeClr val="dk1"/>
          </a:fontRef>
        </p:style>
        <p:txBody>
          <a:bodyPr wrap="square">
            <a:spAutoFit/>
          </a:bodyPr>
          <a:lstStyle/>
          <a:p>
            <a:r>
              <a:rPr lang="es-ES" sz="1400" b="1" dirty="0" smtClean="0"/>
              <a:t>Los peces se </a:t>
            </a:r>
            <a:r>
              <a:rPr lang="es-ES" sz="1400" b="1" dirty="0"/>
              <a:t>pusieron muy contentos con el obsequio, pero el que más se alegró fue el Pez A</a:t>
            </a:r>
            <a:r>
              <a:rPr lang="es-ES" sz="1400" b="1" dirty="0" smtClean="0"/>
              <a:t>rcoíris, </a:t>
            </a:r>
            <a:r>
              <a:rPr lang="es-ES" sz="1400" b="1" dirty="0"/>
              <a:t>porque ganó </a:t>
            </a:r>
            <a:r>
              <a:rPr lang="es-ES" sz="1400" b="1" dirty="0" smtClean="0"/>
              <a:t>muchos amigos.</a:t>
            </a:r>
          </a:p>
          <a:p>
            <a:r>
              <a:rPr lang="es-ES" sz="1400" b="1" dirty="0" smtClean="0"/>
              <a:t>La </a:t>
            </a:r>
            <a:r>
              <a:rPr lang="es-ES" sz="1400" b="1" dirty="0"/>
              <a:t>felicidad que le produjo recuperar a sus </a:t>
            </a:r>
            <a:r>
              <a:rPr lang="es-ES" sz="1400" b="1" dirty="0" smtClean="0"/>
              <a:t>amigos </a:t>
            </a:r>
            <a:r>
              <a:rPr lang="es-ES" sz="1400" b="1" dirty="0"/>
              <a:t>lo hizo más hermoso aún.</a:t>
            </a:r>
          </a:p>
        </p:txBody>
      </p:sp>
      <p:pic>
        <p:nvPicPr>
          <p:cNvPr id="9" name="Imagen 8" descr="pez aroiris.jpg"/>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flipH="1">
            <a:off x="4392295" y="2499741"/>
            <a:ext cx="4057139" cy="3046824"/>
          </a:xfrm>
          <a:prstGeom prst="rect">
            <a:avLst/>
          </a:prstGeom>
        </p:spPr>
      </p:pic>
      <p:pic>
        <p:nvPicPr>
          <p:cNvPr id="10" name="20 La Valse Des Monstres - Amélie Soundtrack.mp3">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95538" y="4451535"/>
            <a:ext cx="812800" cy="812800"/>
          </a:xfrm>
          <a:prstGeom prst="rect">
            <a:avLst/>
          </a:prstGeom>
        </p:spPr>
      </p:pic>
      <p:sp>
        <p:nvSpPr>
          <p:cNvPr id="6" name="Flecha derecha 5">
            <a:hlinkClick r:id="rId8" action="ppaction://hlinksldjump" highlightClick="1">
              <a:snd r:embed="rId9" name="Arpa"/>
            </a:hlinkClick>
          </p:cNvPr>
          <p:cNvSpPr/>
          <p:nvPr/>
        </p:nvSpPr>
        <p:spPr>
          <a:xfrm>
            <a:off x="8217227" y="6322584"/>
            <a:ext cx="728346" cy="53541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65944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3666 -0.01295 C -0.0165 0.07773 -0.06966 0.16864 -0.08495 0.14897 C -0.10041 0.12931 -0.02449 -0.13069 -0.05594 -0.13116 C -0.08738 -0.13162 -0.19805 0.10317 -0.27414 0.14643 C -0.35041 0.18969 -0.50973 0.161 -0.51355 0.12839 C -0.51737 0.09577 -0.3763 0.01805 -0.29725 -0.04881 C -0.2182 -0.11566 -0.06793 -0.21929 -0.03856 -0.27249 C -0.00938 -0.3257 -0.06532 -0.38376 -0.12178 -0.36757 C -0.1779 -0.35137 -0.3009 -0.21004 -0.37647 -0.17488 C -0.45205 -0.13971 -0.55403 -0.12514 -0.57522 -0.15683 C -0.59642 -0.18852 -0.53856 -0.32176 -0.50382 -0.36502 C -0.46907 -0.40828 -0.44527 -0.40411 -0.36674 -0.41661 C -0.28822 -0.4291 -0.10875 -0.46333 -0.03283 -0.43974 C 0.04309 -0.41614 0.0834 -0.34837 0.08878 -0.27504 C 0.09417 -0.20171 0.01477 -0.0458 -3.82905E-6 -3.42586E-6 " pathEditMode="relative" rAng="0" ptsTypes="aaaaaaaaaaaaaaA">
                                      <p:cBhvr>
                                        <p:cTn id="10" dur="12500" fill="hold"/>
                                        <p:tgtEl>
                                          <p:spTgt spid="9"/>
                                        </p:tgtEl>
                                        <p:attrNameLst>
                                          <p:attrName>ppt_x</p:attrName>
                                          <p:attrName>ppt_y</p:attrName>
                                        </p:attrNameLst>
                                      </p:cBhvr>
                                      <p:rCtr x="-28787" y="-12399"/>
                                    </p:animMotion>
                                  </p:childTnLst>
                                </p:cTn>
                              </p:par>
                            </p:childTnLst>
                          </p:cTn>
                        </p:par>
                      </p:childTnLst>
                    </p:cTn>
                  </p:par>
                </p:childTnLst>
              </p:cTn>
              <p:prevCondLst>
                <p:cond evt="onPrev" delay="0">
                  <p:tgtEl>
                    <p:sldTgt/>
                  </p:tgtEl>
                </p:cond>
              </p:prevCondLst>
              <p:nextCondLst>
                <p:cond evt="onNext" delay="0">
                  <p:tgtEl>
                    <p:sldTgt/>
                  </p:tgtEl>
                </p:cond>
              </p:nextCondLst>
            </p:seq>
            <p:audio>
              <p:cMediaNode vol="20755" showWhenStopped="0">
                <p:cTn id="11"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r-y-oceano.gif">
            <a:hlinkClick r:id="rId2" action="ppaction://hlinksldjump"/>
          </p:cNvPr>
          <p:cNvPicPr>
            <a:picLocks noChangeAspect="1"/>
          </p:cNvPicPr>
          <p:nvPr/>
        </p:nvPicPr>
        <p:blipFill>
          <a:blip r:embed="rId3">
            <a:alphaModFix amt="74000"/>
            <a:extLst>
              <a:ext uri="{28A0092B-C50C-407E-A947-70E740481C1C}">
                <a14:useLocalDpi xmlns:a14="http://schemas.microsoft.com/office/drawing/2010/main" val="0"/>
              </a:ext>
            </a:extLst>
          </a:blip>
          <a:stretch>
            <a:fillRect/>
          </a:stretch>
        </p:blipFill>
        <p:spPr>
          <a:xfrm>
            <a:off x="0" y="-1"/>
            <a:ext cx="9176422" cy="6858001"/>
          </a:xfrm>
          <a:prstGeom prst="rect">
            <a:avLst/>
          </a:prstGeom>
        </p:spPr>
      </p:pic>
      <p:sp>
        <p:nvSpPr>
          <p:cNvPr id="14" name="Onda 13"/>
          <p:cNvSpPr/>
          <p:nvPr/>
        </p:nvSpPr>
        <p:spPr>
          <a:xfrm>
            <a:off x="313390" y="2776300"/>
            <a:ext cx="8449609" cy="2148400"/>
          </a:xfrm>
          <a:prstGeom prst="wav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S"/>
          </a:p>
        </p:txBody>
      </p:sp>
      <p:sp>
        <p:nvSpPr>
          <p:cNvPr id="15" name="CuadroTexto 14">
            <a:hlinkClick r:id="" action="ppaction://noaction" highlightClick="1">
              <a:snd r:embed="rId4" name="Máquina de escribir"/>
            </a:hlinkClick>
            <a:hlinkHover r:id="" action="ppaction://noaction" highlightClick="1">
              <a:snd r:embed="rId5" name="Caja registradora"/>
            </a:hlinkHover>
          </p:cNvPr>
          <p:cNvSpPr txBox="1"/>
          <p:nvPr/>
        </p:nvSpPr>
        <p:spPr>
          <a:xfrm>
            <a:off x="3118108" y="3062652"/>
            <a:ext cx="4396420" cy="1862048"/>
          </a:xfrm>
          <a:prstGeom prst="rect">
            <a:avLst/>
          </a:prstGeom>
          <a:noFill/>
        </p:spPr>
        <p:txBody>
          <a:bodyPr wrap="square" rtlCol="0">
            <a:spAutoFit/>
          </a:bodyPr>
          <a:lstStyle/>
          <a:p>
            <a:r>
              <a:rPr lang="es-ES" sz="11500" b="1" dirty="0" smtClean="0">
                <a:solidFill>
                  <a:srgbClr val="FF0000"/>
                </a:solidFill>
                <a:latin typeface="Comic Sans MS"/>
                <a:cs typeface="Comic Sans MS"/>
              </a:rPr>
              <a:t>FIN</a:t>
            </a:r>
            <a:endParaRPr lang="es-ES" sz="11500" b="1" dirty="0">
              <a:solidFill>
                <a:srgbClr val="FF0000"/>
              </a:solidFill>
              <a:latin typeface="Comic Sans MS"/>
              <a:cs typeface="Comic Sans MS"/>
            </a:endParaRPr>
          </a:p>
        </p:txBody>
      </p:sp>
      <p:pic>
        <p:nvPicPr>
          <p:cNvPr id="16" name="Imagen 15" descr="pez aroiris.jpg">
            <a:hlinkClick r:id="" action="ppaction://noaction" highlightClick="1">
              <a:snd r:embed="rId6" name="Burbujas"/>
            </a:hlinkClick>
            <a:hlinkHover r:id="" action="ppaction://noaction" highlightClick="1">
              <a:snd r:embed="rId6" name="Burbujas"/>
            </a:hlinkHover>
          </p:cNvPr>
          <p:cNvPicPr>
            <a:picLocks noChangeAspect="1"/>
          </p:cNvPicPr>
          <p:nvPr/>
        </p:nvPicPr>
        <p:blipFill rotWithShape="1">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16760" r="15170"/>
          <a:stretch/>
        </p:blipFill>
        <p:spPr>
          <a:xfrm>
            <a:off x="-1077937" y="337670"/>
            <a:ext cx="2782653" cy="2881959"/>
          </a:xfrm>
          <a:prstGeom prst="rect">
            <a:avLst/>
          </a:prstGeom>
        </p:spPr>
      </p:pic>
    </p:spTree>
    <p:extLst>
      <p:ext uri="{BB962C8B-B14F-4D97-AF65-F5344CB8AC3E}">
        <p14:creationId xmlns:p14="http://schemas.microsoft.com/office/powerpoint/2010/main" val="29559325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4.37109E-6 -1.5591E-6 C 0.00851 -0.00948 0.02762 -0.0266 0.03666 -0.03863 C 0.05403 -0.06222 0.06567 -0.09276 0.08304 -0.11566 C 0.08982 -0.12491 0.09868 -0.13301 0.10615 -0.14134 C 0.12995 -0.16933 0.09573 -0.13023 0.11588 -0.15683 C 0.12439 -0.1684 0.13586 -0.1765 0.14281 -0.19014 C 0.14854 -0.18945 0.15445 -0.18968 0.16018 -0.1876 C 0.164 -0.18621 0.16643 -0.18066 0.16991 -0.17742 C 0.20292 -0.14527 0.16643 -0.18205 0.20274 -0.1337 C 0.21074 -0.12306 0.22012 -0.11404 0.22776 -0.10271 C 0.2368 -0.08906 0.24375 -0.06546 0.25486 -0.0539 C 0.26268 -0.0458 0.26998 -0.03655 0.27797 -0.02822 C 0.28162 -0.02452 0.28631 -0.02267 0.28961 -0.01804 C 0.29951 -0.00463 0.30177 -0.00069 0.31463 0.00509 C 0.31723 0.00324 0.32036 0.00278 0.32245 -1.5591E-6 C 0.32818 -0.00902 0.33304 -0.03655 0.33791 -0.04881 C 0.34225 -0.0724 0.35129 -0.08906 0.36101 -0.10803 C 0.36258 -0.11126 0.36293 -0.11543 0.36484 -0.1182 C 0.36883 -0.12491 0.37457 -0.12931 0.37839 -0.13625 C 0.38673 -0.15221 0.39628 -0.16516 0.40532 -0.17997 C 0.41226 -0.19176 0.41678 -0.2031 0.42477 -0.21328 C 0.42721 -0.21258 0.43033 -0.21305 0.43242 -0.21073 C 0.4345 -0.20842 0.4345 -0.20379 0.43624 -0.20055 C 0.4385 -0.19593 0.44493 -0.19061 0.44788 -0.1876 C 0.45483 -0.17233 0.46456 -0.16077 0.4729 -0.14643 C 0.47828 -0.1374 0.48124 -0.12514 0.48836 -0.1182 C 0.49774 -0.10918 0.5033 -0.09854 0.51164 -0.08744 C 0.51442 -0.08374 0.51824 -0.08119 0.52119 -0.07703 C 0.52675 -0.06916 0.53231 -0.06084 0.53666 -0.05135 C 0.53857 -0.04719 0.53996 -0.04256 0.54239 -0.03863 C 0.54586 -0.03308 0.5509 -0.02938 0.55403 -0.02313 C 0.55907 -0.01295 0.56028 -0.01087 0.56949 -0.00763 C 0.57783 0.00625 0.58548 0.01735 0.59851 0.02313 C 0.62509 -0.01318 0.64663 -0.05505 0.664 -0.10016 C 0.67304 -0.12422 0.68085 -0.1455 0.69302 -0.16701 C 0.69597 -0.1728 0.70379 -0.18829 0.70848 -0.19014 C 0.72116 -0.19593 0.73228 -0.20402 0.74514 -0.20819 C 0.75156 -0.20657 0.75799 -0.20564 0.76442 -0.2031 C 0.77276 -0.19986 0.77328 -0.19038 0.77797 -0.18251 C 0.78127 -0.17696 0.787 -0.17372 0.78961 -0.16701 C 0.79413 -0.15498 0.79917 -0.14758 0.80507 -0.13625 C 0.80837 -0.12977 0.81081 -0.12214 0.81463 -0.11566 C 0.81845 -0.10918 0.82384 -0.10409 0.82818 -0.09762 C 0.83235 -0.09114 0.836 -0.0842 0.83982 -0.07703 C 0.84364 -0.06963 0.84677 -0.06107 0.85129 -0.0539 C 0.87092 -0.02244 0.8624 -0.04002 0.87839 -0.02059 C 0.88568 -0.0118 0.89124 0.00023 0.89958 0.00763 C 0.90931 0.02776 0.89663 0.00393 0.90931 0.02059 C 0.91643 0.02984 0.90966 0.02614 0.91696 0.03354 C 0.9206 0.03724 0.92477 0.04002 0.9286 0.04372 C 0.93294 0.04788 0.94197 0.05667 0.94197 0.05667 " pathEditMode="relative" ptsTypes="ffffffffffffffffffffffffffffffffffffffffffffffffffA">
                                      <p:cBhvr>
                                        <p:cTn id="24" dur="6600" fill="hold"/>
                                        <p:tgtEl>
                                          <p:spTgt spid="1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1505" y="1342017"/>
            <a:ext cx="6429147" cy="1143000"/>
          </a:xfrm>
        </p:spPr>
        <p:txBody>
          <a:bodyPr>
            <a:noAutofit/>
          </a:bodyPr>
          <a:lstStyle/>
          <a:p>
            <a:pPr marL="0" indent="0" algn="ctr">
              <a:buNone/>
            </a:pPr>
            <a:r>
              <a:rPr lang="es-ES" sz="8800" b="1" dirty="0" smtClean="0">
                <a:solidFill>
                  <a:srgbClr val="0000FF"/>
                </a:solidFill>
                <a:latin typeface="Curlz MT"/>
                <a:cs typeface="Curlz MT"/>
              </a:rPr>
              <a:t>A JUGAR</a:t>
            </a:r>
            <a:endParaRPr lang="es-ES" sz="8800" b="1" dirty="0">
              <a:solidFill>
                <a:srgbClr val="0000FF"/>
              </a:solidFill>
              <a:latin typeface="Curlz MT"/>
              <a:cs typeface="Curlz MT"/>
            </a:endParaRPr>
          </a:p>
        </p:txBody>
      </p:sp>
      <p:pic>
        <p:nvPicPr>
          <p:cNvPr id="4" name="Imagen 3" descr="pez aroiris.jpg">
            <a:hlinkClick r:id="" action="ppaction://noaction" highlightClick="1">
              <a:snd r:embed="rId2" name="Burbujas"/>
            </a:hlinkClick>
            <a:hlinkHover r:id="" action="ppaction://noaction" highlightClick="1">
              <a:snd r:embed="rId2" name="Burbujas"/>
            </a:hlinkHover>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6760" r="15170"/>
          <a:stretch/>
        </p:blipFill>
        <p:spPr>
          <a:xfrm>
            <a:off x="-1803611" y="4147110"/>
            <a:ext cx="2782653" cy="2881959"/>
          </a:xfrm>
          <a:prstGeom prst="rect">
            <a:avLst/>
          </a:prstGeom>
        </p:spPr>
      </p:pic>
    </p:spTree>
    <p:extLst>
      <p:ext uri="{BB962C8B-B14F-4D97-AF65-F5344CB8AC3E}">
        <p14:creationId xmlns:p14="http://schemas.microsoft.com/office/powerpoint/2010/main" val="2343766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7.19861E-7 -6.50915E-7 C 0.00867 -0.00602 0.0281 -0.01737 0.03729 -0.02502 C 0.05499 -0.04054 0.06661 -0.06023 0.0843 -0.07528 C 0.09124 -0.08131 0.10026 -0.08663 0.10789 -0.09196 C 0.13183 -0.11026 0.09731 -0.08478 0.11761 -0.10215 C 0.12611 -0.10957 0.1379 -0.11489 0.14484 -0.1237 C 0.15091 -0.12323 0.15681 -0.12346 0.16271 -0.12207 C 0.16652 -0.12115 0.16895 -0.11767 0.17259 -0.11559 C 0.20625 -0.09451 0.16895 -0.1186 0.20607 -0.08687 C 0.21405 -0.08015 0.22359 -0.07412 0.2314 -0.06671 C 0.24042 -0.05791 0.2477 -0.04262 0.25898 -0.03498 C 0.26678 -0.02988 0.27424 -0.02386 0.28239 -0.0183 C 0.28621 -0.01598 0.29089 -0.01482 0.29436 -0.01181 C 0.30442 -0.00301 0.30668 -0.00046 0.31969 0.00348 C 0.32229 0.00209 0.32559 0.00185 0.32767 -6.50915E-7 C 0.33357 -0.00579 0.33842 -0.02386 0.34328 -0.03173 C 0.34762 -0.04725 0.35698 -0.05791 0.36687 -0.07019 C 0.36843 -0.07227 0.36878 -0.07505 0.37069 -0.0769 C 0.37468 -0.08131 0.38057 -0.08409 0.38439 -0.08872 C 0.39289 -0.09914 0.40278 -0.10748 0.41197 -0.11721 C 0.41891 -0.12485 0.42359 -0.13227 0.43174 -0.13875 C 0.43417 -0.13852 0.43729 -0.13875 0.43938 -0.13713 C 0.44163 -0.13574 0.44163 -0.13273 0.44337 -0.13065 C 0.44562 -0.12763 0.45221 -0.12416 0.45516 -0.12207 C 0.4621 -0.11211 0.47199 -0.1047 0.48049 -0.0952 C 0.48604 -0.08941 0.48899 -0.08131 0.4961 -0.0769 C 0.50581 -0.07088 0.51154 -0.06393 0.51986 -0.05675 C 0.52281 -0.05444 0.52663 -0.05281 0.52975 -0.05027 C 0.5353 -0.04494 0.54102 -0.03961 0.54536 -0.03336 C 0.54727 -0.03081 0.54883 -0.0278 0.55126 -0.02502 C 0.55455 -0.02154 0.55993 -0.01899 0.56305 -0.01506 C 0.56791 -0.00834 0.5693 -0.00695 0.57867 -0.00486 C 0.58699 0.00417 0.59497 0.01135 0.60798 0.01506 C 0.63521 -0.00857 0.65724 -0.0359 0.67459 -0.06509 C 0.68378 -0.08084 0.69193 -0.09474 0.70408 -0.10864 C 0.70703 -0.11258 0.71518 -0.12254 0.71969 -0.1237 C 0.73287 -0.12763 0.74432 -0.13273 0.75733 -0.13551 C 0.76392 -0.13458 0.77034 -0.13389 0.77693 -0.13227 C 0.78543 -0.13018 0.78595 -0.12393 0.79063 -0.11883 C 0.79393 -0.11513 0.79983 -0.11304 0.80243 -0.10864 C 0.80711 -0.10076 0.81214 -0.09613 0.81821 -0.08872 C 0.82151 -0.08432 0.82394 -0.07945 0.82775 -0.07528 C 0.83174 -0.07088 0.83712 -0.06764 0.84163 -0.06347 C 0.84579 -0.0593 0.84978 -0.05467 0.8536 -0.05027 C 0.85742 -0.0454 0.86071 -0.03984 0.86522 -0.03498 C 0.88517 -0.01459 0.8765 -0.02594 0.8928 -0.01343 C 0.90009 -0.00764 0.90581 0.00023 0.91431 0.0051 C 0.92403 0.01807 0.91119 0.00255 0.92403 0.01344 C 0.93131 0.01946 0.92437 0.01714 0.93183 0.02201 C 0.93547 0.02432 0.93981 0.02618 0.94363 0.02849 C 0.94814 0.03127 0.95733 0.03706 0.95733 0.0373 " pathEditMode="relative" rAng="0" ptsTypes="ffffffffffffffffffffffffffffffffffffffffffffffffffA">
                                      <p:cBhvr>
                                        <p:cTn id="6" dur="6600" fill="hold"/>
                                        <p:tgtEl>
                                          <p:spTgt spid="4"/>
                                        </p:tgtEl>
                                        <p:attrNameLst>
                                          <p:attrName>ppt_x</p:attrName>
                                          <p:attrName>ppt_y</p:attrName>
                                        </p:attrNameLst>
                                      </p:cBhvr>
                                      <p:rCtr x="47858" y="-50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577" y="603040"/>
            <a:ext cx="8740847" cy="1143000"/>
          </a:xfrm>
        </p:spPr>
        <p:txBody>
          <a:bodyPr/>
          <a:lstStyle/>
          <a:p>
            <a:pPr marL="0" indent="0" algn="l">
              <a:buNone/>
            </a:pPr>
            <a:r>
              <a:rPr lang="es-ES" dirty="0" smtClean="0">
                <a:solidFill>
                  <a:srgbClr val="0000FF"/>
                </a:solidFill>
                <a:latin typeface="Comic Sans MS"/>
                <a:cs typeface="Comic Sans MS"/>
              </a:rPr>
              <a:t>¿Dónde vivía el pez Arcoíris?</a:t>
            </a:r>
            <a:endParaRPr lang="es-ES" dirty="0">
              <a:solidFill>
                <a:srgbClr val="0000FF"/>
              </a:solidFill>
              <a:latin typeface="Comic Sans MS"/>
              <a:cs typeface="Comic Sans MS"/>
            </a:endParaRPr>
          </a:p>
        </p:txBody>
      </p:sp>
      <p:pic>
        <p:nvPicPr>
          <p:cNvPr id="3" name="Imagen 2"/>
          <p:cNvPicPr>
            <a:picLocks noChangeAspect="1"/>
          </p:cNvPicPr>
          <p:nvPr/>
        </p:nvPicPr>
        <p:blipFill rotWithShape="1">
          <a:blip r:embed="rId2"/>
          <a:srcRect b="7560"/>
          <a:stretch/>
        </p:blipFill>
        <p:spPr>
          <a:xfrm>
            <a:off x="0" y="2578166"/>
            <a:ext cx="2655669" cy="2541399"/>
          </a:xfrm>
          <a:prstGeom prst="rect">
            <a:avLst/>
          </a:prstGeom>
        </p:spPr>
      </p:pic>
      <p:pic>
        <p:nvPicPr>
          <p:cNvPr id="4" name="Imagen 3"/>
          <p:cNvPicPr>
            <a:picLocks noChangeAspect="1"/>
          </p:cNvPicPr>
          <p:nvPr/>
        </p:nvPicPr>
        <p:blipFill>
          <a:blip r:embed="rId3"/>
          <a:stretch>
            <a:fillRect/>
          </a:stretch>
        </p:blipFill>
        <p:spPr>
          <a:xfrm>
            <a:off x="2900979" y="2578166"/>
            <a:ext cx="2924572" cy="2541399"/>
          </a:xfrm>
          <a:prstGeom prst="rect">
            <a:avLst/>
          </a:prstGeom>
        </p:spPr>
      </p:pic>
      <p:pic>
        <p:nvPicPr>
          <p:cNvPr id="5" name="Imagen 4">
            <a:hlinkClick r:id="" action="ppaction://noaction" highlightClick="1">
              <a:snd r:embed="rId4" name="Ovación"/>
            </a:hlinkClick>
          </p:cNvPr>
          <p:cNvPicPr>
            <a:picLocks noChangeAspect="1"/>
          </p:cNvPicPr>
          <p:nvPr/>
        </p:nvPicPr>
        <p:blipFill>
          <a:blip r:embed="rId5"/>
          <a:stretch>
            <a:fillRect/>
          </a:stretch>
        </p:blipFill>
        <p:spPr>
          <a:xfrm>
            <a:off x="6099930" y="2578166"/>
            <a:ext cx="3044070" cy="2541399"/>
          </a:xfrm>
          <a:prstGeom prst="rect">
            <a:avLst/>
          </a:prstGeom>
        </p:spPr>
      </p:pic>
      <p:sp>
        <p:nvSpPr>
          <p:cNvPr id="6" name="CuadroTexto 5"/>
          <p:cNvSpPr txBox="1"/>
          <p:nvPr/>
        </p:nvSpPr>
        <p:spPr>
          <a:xfrm>
            <a:off x="4777078" y="6392642"/>
            <a:ext cx="3305850" cy="369332"/>
          </a:xfrm>
          <a:prstGeom prst="rect">
            <a:avLst/>
          </a:prstGeom>
          <a:noFill/>
        </p:spPr>
        <p:txBody>
          <a:bodyPr wrap="square" rtlCol="0">
            <a:spAutoFit/>
          </a:bodyPr>
          <a:lstStyle/>
          <a:p>
            <a:r>
              <a:rPr lang="es-ES" dirty="0" smtClean="0"/>
              <a:t>bosque-desierto-mar</a:t>
            </a:r>
            <a:endParaRPr lang="es-ES" dirty="0"/>
          </a:p>
        </p:txBody>
      </p:sp>
    </p:spTree>
    <p:extLst>
      <p:ext uri="{BB962C8B-B14F-4D97-AF65-F5344CB8AC3E}">
        <p14:creationId xmlns:p14="http://schemas.microsoft.com/office/powerpoint/2010/main" val="2393818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577" y="603040"/>
            <a:ext cx="8942423" cy="1143000"/>
          </a:xfrm>
        </p:spPr>
        <p:txBody>
          <a:bodyPr/>
          <a:lstStyle/>
          <a:p>
            <a:pPr marL="0" indent="0" algn="l">
              <a:buNone/>
            </a:pPr>
            <a:r>
              <a:rPr lang="es-ES" dirty="0" smtClean="0">
                <a:solidFill>
                  <a:srgbClr val="0000FF"/>
                </a:solidFill>
                <a:latin typeface="Comic Sans MS"/>
                <a:cs typeface="Comic Sans MS"/>
              </a:rPr>
              <a:t>El pez Arcoíris tenia escamas:</a:t>
            </a:r>
            <a:endParaRPr lang="es-ES" dirty="0">
              <a:solidFill>
                <a:srgbClr val="0000FF"/>
              </a:solidFill>
              <a:latin typeface="Comic Sans MS"/>
              <a:cs typeface="Comic Sans MS"/>
            </a:endParaRPr>
          </a:p>
        </p:txBody>
      </p:sp>
      <p:pic>
        <p:nvPicPr>
          <p:cNvPr id="4" name="Imagen 3"/>
          <p:cNvPicPr>
            <a:picLocks noChangeAspect="1"/>
          </p:cNvPicPr>
          <p:nvPr/>
        </p:nvPicPr>
        <p:blipFill>
          <a:blip r:embed="rId2"/>
          <a:stretch>
            <a:fillRect/>
          </a:stretch>
        </p:blipFill>
        <p:spPr>
          <a:xfrm>
            <a:off x="201576" y="2116357"/>
            <a:ext cx="2560018" cy="3641473"/>
          </a:xfrm>
          <a:prstGeom prst="ellipse">
            <a:avLst/>
          </a:prstGeom>
          <a:ln>
            <a:noFill/>
          </a:ln>
          <a:effectLst>
            <a:softEdge rad="112500"/>
          </a:effectLst>
        </p:spPr>
      </p:pic>
      <p:pic>
        <p:nvPicPr>
          <p:cNvPr id="5" name="Imagen 4"/>
          <p:cNvPicPr>
            <a:picLocks noChangeAspect="1"/>
          </p:cNvPicPr>
          <p:nvPr/>
        </p:nvPicPr>
        <p:blipFill>
          <a:blip r:embed="rId3"/>
          <a:stretch>
            <a:fillRect/>
          </a:stretch>
        </p:blipFill>
        <p:spPr>
          <a:xfrm>
            <a:off x="3285692" y="2116357"/>
            <a:ext cx="2377023" cy="3641474"/>
          </a:xfrm>
          <a:prstGeom prst="ellipse">
            <a:avLst/>
          </a:prstGeom>
          <a:ln>
            <a:noFill/>
          </a:ln>
          <a:effectLst>
            <a:softEdge rad="112500"/>
          </a:effectLst>
        </p:spPr>
      </p:pic>
      <p:pic>
        <p:nvPicPr>
          <p:cNvPr id="6" name="Imagen 5">
            <a:hlinkClick r:id="" action="ppaction://noaction" highlightClick="1">
              <a:snd r:embed="rId4" name="Ovación"/>
            </a:hlinkClick>
          </p:cNvPr>
          <p:cNvPicPr>
            <a:picLocks noChangeAspect="1"/>
          </p:cNvPicPr>
          <p:nvPr/>
        </p:nvPicPr>
        <p:blipFill>
          <a:blip r:embed="rId5"/>
          <a:stretch>
            <a:fillRect/>
          </a:stretch>
        </p:blipFill>
        <p:spPr>
          <a:xfrm>
            <a:off x="6227361" y="2116356"/>
            <a:ext cx="2539627" cy="3641474"/>
          </a:xfrm>
          <a:prstGeom prst="ellipse">
            <a:avLst/>
          </a:prstGeom>
          <a:ln>
            <a:noFill/>
          </a:ln>
          <a:effectLst>
            <a:softEdge rad="112500"/>
          </a:effectLst>
        </p:spPr>
      </p:pic>
      <p:sp>
        <p:nvSpPr>
          <p:cNvPr id="3" name="CuadroTexto 2"/>
          <p:cNvSpPr txBox="1"/>
          <p:nvPr/>
        </p:nvSpPr>
        <p:spPr>
          <a:xfrm>
            <a:off x="4216813" y="6392642"/>
            <a:ext cx="3305850" cy="369332"/>
          </a:xfrm>
          <a:prstGeom prst="rect">
            <a:avLst/>
          </a:prstGeom>
          <a:noFill/>
        </p:spPr>
        <p:txBody>
          <a:bodyPr wrap="square" rtlCol="0">
            <a:spAutoFit/>
          </a:bodyPr>
          <a:lstStyle/>
          <a:p>
            <a:r>
              <a:rPr lang="es-ES" dirty="0" smtClean="0"/>
              <a:t>Verdes-azules-de colores</a:t>
            </a:r>
            <a:endParaRPr lang="es-ES" dirty="0"/>
          </a:p>
        </p:txBody>
      </p:sp>
    </p:spTree>
    <p:extLst>
      <p:ext uri="{BB962C8B-B14F-4D97-AF65-F5344CB8AC3E}">
        <p14:creationId xmlns:p14="http://schemas.microsoft.com/office/powerpoint/2010/main" val="9876552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577" y="603040"/>
            <a:ext cx="8942423" cy="1143000"/>
          </a:xfrm>
        </p:spPr>
        <p:txBody>
          <a:bodyPr/>
          <a:lstStyle/>
          <a:p>
            <a:pPr marL="0" indent="0" algn="l">
              <a:buNone/>
            </a:pPr>
            <a:r>
              <a:rPr lang="es-ES" dirty="0" smtClean="0">
                <a:solidFill>
                  <a:srgbClr val="0000FF"/>
                </a:solidFill>
                <a:latin typeface="Comic Sans MS"/>
                <a:cs typeface="Comic Sans MS"/>
              </a:rPr>
              <a:t>¿Qué le pidió el pececito azul?</a:t>
            </a:r>
            <a:endParaRPr lang="es-ES" dirty="0">
              <a:solidFill>
                <a:srgbClr val="0000FF"/>
              </a:solidFill>
              <a:latin typeface="Comic Sans MS"/>
              <a:cs typeface="Comic Sans MS"/>
            </a:endParaRPr>
          </a:p>
        </p:txBody>
      </p:sp>
      <p:pic>
        <p:nvPicPr>
          <p:cNvPr id="3" name="Imagen 2"/>
          <p:cNvPicPr>
            <a:picLocks noChangeAspect="1"/>
          </p:cNvPicPr>
          <p:nvPr/>
        </p:nvPicPr>
        <p:blipFill>
          <a:blip r:embed="rId2">
            <a:extLst>
              <a:ext uri="{BEBA8EAE-BF5A-486C-A8C5-ECC9F3942E4B}">
                <a14:imgProps xmlns:a14="http://schemas.microsoft.com/office/drawing/2010/main">
                  <a14:imgLayer r:embed="rId3">
                    <a14:imgEffect>
                      <a14:backgroundRemoval t="121" b="98794" l="2610" r="96841"/>
                    </a14:imgEffect>
                  </a14:imgLayer>
                </a14:imgProps>
              </a:ext>
            </a:extLst>
          </a:blip>
          <a:stretch>
            <a:fillRect/>
          </a:stretch>
        </p:blipFill>
        <p:spPr>
          <a:xfrm>
            <a:off x="362838" y="2579938"/>
            <a:ext cx="2637318" cy="3003210"/>
          </a:xfrm>
          <a:prstGeom prst="rect">
            <a:avLst/>
          </a:prstGeom>
        </p:spPr>
      </p:pic>
      <p:pic>
        <p:nvPicPr>
          <p:cNvPr id="4" name="Imagen 3"/>
          <p:cNvPicPr>
            <a:picLocks noChangeAspect="1"/>
          </p:cNvPicPr>
          <p:nvPr/>
        </p:nvPicPr>
        <p:blipFill>
          <a:blip r:embed="rId4"/>
          <a:stretch>
            <a:fillRect/>
          </a:stretch>
        </p:blipFill>
        <p:spPr>
          <a:xfrm>
            <a:off x="3262205" y="2579938"/>
            <a:ext cx="2986657" cy="3003210"/>
          </a:xfrm>
          <a:prstGeom prst="rect">
            <a:avLst/>
          </a:prstGeom>
          <a:ln>
            <a:noFill/>
          </a:ln>
          <a:effectLst>
            <a:softEdge rad="112500"/>
          </a:effectLst>
        </p:spPr>
      </p:pic>
      <p:pic>
        <p:nvPicPr>
          <p:cNvPr id="5" name="Imagen 4">
            <a:hlinkClick r:id="" action="ppaction://noaction" highlightClick="1">
              <a:snd r:embed="rId5" name="Ovación"/>
            </a:hlinkClick>
          </p:cNvPr>
          <p:cNvPicPr>
            <a:picLocks noChangeAspect="1"/>
          </p:cNvPicPr>
          <p:nvPr/>
        </p:nvPicPr>
        <p:blipFill>
          <a:blip r:embed="rId6"/>
          <a:stretch>
            <a:fillRect/>
          </a:stretch>
        </p:blipFill>
        <p:spPr>
          <a:xfrm>
            <a:off x="6550671" y="2579938"/>
            <a:ext cx="2216317" cy="3003210"/>
          </a:xfrm>
          <a:prstGeom prst="ellipse">
            <a:avLst/>
          </a:prstGeom>
          <a:ln>
            <a:noFill/>
          </a:ln>
          <a:effectLst>
            <a:softEdge rad="112500"/>
          </a:effectLst>
        </p:spPr>
      </p:pic>
      <p:sp>
        <p:nvSpPr>
          <p:cNvPr id="6" name="CuadroTexto 5"/>
          <p:cNvSpPr txBox="1"/>
          <p:nvPr/>
        </p:nvSpPr>
        <p:spPr>
          <a:xfrm>
            <a:off x="3262205" y="6380127"/>
            <a:ext cx="4766111" cy="369332"/>
          </a:xfrm>
          <a:prstGeom prst="rect">
            <a:avLst/>
          </a:prstGeom>
          <a:noFill/>
        </p:spPr>
        <p:txBody>
          <a:bodyPr wrap="square" rtlCol="0">
            <a:spAutoFit/>
          </a:bodyPr>
          <a:lstStyle/>
          <a:p>
            <a:r>
              <a:rPr lang="es-ES" dirty="0" smtClean="0"/>
              <a:t>Un coral-un tesoro-una escama brillante</a:t>
            </a:r>
            <a:endParaRPr lang="es-ES" dirty="0"/>
          </a:p>
        </p:txBody>
      </p:sp>
    </p:spTree>
    <p:extLst>
      <p:ext uri="{BB962C8B-B14F-4D97-AF65-F5344CB8AC3E}">
        <p14:creationId xmlns:p14="http://schemas.microsoft.com/office/powerpoint/2010/main" val="2393818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577" y="603040"/>
            <a:ext cx="8740847" cy="1143000"/>
          </a:xfrm>
        </p:spPr>
        <p:txBody>
          <a:bodyPr/>
          <a:lstStyle/>
          <a:p>
            <a:pPr marL="0" indent="0" algn="l">
              <a:buNone/>
            </a:pPr>
            <a:r>
              <a:rPr lang="es-ES" dirty="0" smtClean="0">
                <a:solidFill>
                  <a:srgbClr val="0000FF"/>
                </a:solidFill>
                <a:latin typeface="Comic Sans MS"/>
                <a:cs typeface="Comic Sans MS"/>
              </a:rPr>
              <a:t>¿Quién le dio un consejo?</a:t>
            </a:r>
            <a:endParaRPr lang="es-ES" dirty="0">
              <a:solidFill>
                <a:srgbClr val="0000FF"/>
              </a:solidFill>
              <a:latin typeface="Comic Sans MS"/>
              <a:cs typeface="Comic Sans MS"/>
            </a:endParaRPr>
          </a:p>
        </p:txBody>
      </p:sp>
      <p:pic>
        <p:nvPicPr>
          <p:cNvPr id="4" name="Imagen 3"/>
          <p:cNvPicPr>
            <a:picLocks noChangeAspect="1"/>
          </p:cNvPicPr>
          <p:nvPr/>
        </p:nvPicPr>
        <p:blipFill rotWithShape="1">
          <a:blip r:embed="rId2">
            <a:extLst>
              <a:ext uri="{BEBA8EAE-BF5A-486C-A8C5-ECC9F3942E4B}">
                <a14:imgProps xmlns:a14="http://schemas.microsoft.com/office/drawing/2010/main">
                  <a14:imgLayer r:embed="rId3">
                    <a14:imgEffect>
                      <a14:backgroundRemoval t="160" b="100000" l="9744" r="89776"/>
                    </a14:imgEffect>
                  </a14:imgLayer>
                </a14:imgProps>
              </a:ext>
            </a:extLst>
          </a:blip>
          <a:srcRect l="20508" r="20292"/>
          <a:stretch/>
        </p:blipFill>
        <p:spPr>
          <a:xfrm>
            <a:off x="0" y="1823477"/>
            <a:ext cx="2159001" cy="3646954"/>
          </a:xfrm>
          <a:prstGeom prst="rect">
            <a:avLst/>
          </a:prstGeom>
        </p:spPr>
      </p:pic>
      <p:pic>
        <p:nvPicPr>
          <p:cNvPr id="5" name="Imagen 4">
            <a:hlinkClick r:id="" action="ppaction://noaction" highlightClick="1">
              <a:snd r:embed="rId4" name="Ovación"/>
            </a:hlinkClick>
          </p:cNvPr>
          <p:cNvPicPr>
            <a:picLocks noChangeAspect="1"/>
          </p:cNvPicPr>
          <p:nvPr/>
        </p:nvPicPr>
        <p:blipFill>
          <a:blip r:embed="rId5">
            <a:extLst>
              <a:ext uri="{BEBA8EAE-BF5A-486C-A8C5-ECC9F3942E4B}">
                <a14:imgProps xmlns:a14="http://schemas.microsoft.com/office/drawing/2010/main">
                  <a14:imgLayer r:embed="rId6">
                    <a14:imgEffect>
                      <a14:backgroundRemoval t="2269" b="96335" l="4462" r="96615">
                        <a14:foregroundMark x1="41077" y1="42932" x2="43231" y2="50611"/>
                        <a14:foregroundMark x1="52462" y1="47993" x2="58154" y2="52007"/>
                      </a14:backgroundRemoval>
                    </a14:imgEffect>
                  </a14:imgLayer>
                </a14:imgProps>
              </a:ext>
            </a:extLst>
          </a:blip>
          <a:stretch>
            <a:fillRect/>
          </a:stretch>
        </p:blipFill>
        <p:spPr>
          <a:xfrm>
            <a:off x="2529910" y="1823477"/>
            <a:ext cx="3346165" cy="3789284"/>
          </a:xfrm>
          <a:prstGeom prst="rect">
            <a:avLst/>
          </a:prstGeom>
        </p:spPr>
      </p:pic>
      <p:pic>
        <p:nvPicPr>
          <p:cNvPr id="6" name="Imagen 5"/>
          <p:cNvPicPr>
            <a:picLocks noChangeAspect="1"/>
          </p:cNvPicPr>
          <p:nvPr/>
        </p:nvPicPr>
        <p:blipFill>
          <a:blip r:embed="rId7">
            <a:extLst>
              <a:ext uri="{BEBA8EAE-BF5A-486C-A8C5-ECC9F3942E4B}">
                <a14:imgProps xmlns:a14="http://schemas.microsoft.com/office/drawing/2010/main">
                  <a14:imgLayer r:embed="rId8">
                    <a14:imgEffect>
                      <a14:backgroundRemoval t="9778" b="89778" l="0" r="100000">
                        <a14:foregroundMark x1="61333" y1="55556" x2="68444" y2="69333"/>
                        <a14:foregroundMark x1="73778" y1="34667" x2="79556" y2="39556"/>
                        <a14:foregroundMark x1="62222" y1="52000" x2="68444" y2="62667"/>
                        <a14:foregroundMark x1="58667" y1="57778" x2="60889" y2="69333"/>
                        <a14:foregroundMark x1="71556" y1="29333" x2="74222" y2="27556"/>
                        <a14:foregroundMark x1="84889" y1="30222" x2="86222" y2="32000"/>
                      </a14:backgroundRemoval>
                    </a14:imgEffect>
                  </a14:imgLayer>
                </a14:imgProps>
              </a:ext>
            </a:extLst>
          </a:blip>
          <a:stretch>
            <a:fillRect/>
          </a:stretch>
        </p:blipFill>
        <p:spPr>
          <a:xfrm>
            <a:off x="5876075" y="1993899"/>
            <a:ext cx="3267925" cy="3476531"/>
          </a:xfrm>
          <a:prstGeom prst="rect">
            <a:avLst/>
          </a:prstGeom>
        </p:spPr>
      </p:pic>
      <p:sp>
        <p:nvSpPr>
          <p:cNvPr id="7" name="CuadroTexto 6"/>
          <p:cNvSpPr txBox="1"/>
          <p:nvPr/>
        </p:nvSpPr>
        <p:spPr>
          <a:xfrm>
            <a:off x="4216813" y="6207976"/>
            <a:ext cx="4317898" cy="369332"/>
          </a:xfrm>
          <a:prstGeom prst="rect">
            <a:avLst/>
          </a:prstGeom>
          <a:noFill/>
        </p:spPr>
        <p:txBody>
          <a:bodyPr wrap="square" rtlCol="0">
            <a:spAutoFit/>
          </a:bodyPr>
          <a:lstStyle/>
          <a:p>
            <a:r>
              <a:rPr lang="es-ES" dirty="0" smtClean="0"/>
              <a:t>Caballito de mar-pulpo-tiburón</a:t>
            </a:r>
            <a:endParaRPr lang="es-ES" dirty="0"/>
          </a:p>
        </p:txBody>
      </p:sp>
    </p:spTree>
    <p:extLst>
      <p:ext uri="{BB962C8B-B14F-4D97-AF65-F5344CB8AC3E}">
        <p14:creationId xmlns:p14="http://schemas.microsoft.com/office/powerpoint/2010/main" val="2393818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577" y="603039"/>
            <a:ext cx="8740847" cy="1593939"/>
          </a:xfrm>
        </p:spPr>
        <p:txBody>
          <a:bodyPr/>
          <a:lstStyle/>
          <a:p>
            <a:pPr marL="0" indent="0" algn="ctr">
              <a:buNone/>
            </a:pPr>
            <a:r>
              <a:rPr lang="es-ES" sz="3600" dirty="0" smtClean="0">
                <a:solidFill>
                  <a:srgbClr val="0000FF"/>
                </a:solidFill>
                <a:latin typeface="Comic Sans MS"/>
                <a:cs typeface="Comic Sans MS"/>
              </a:rPr>
              <a:t>¿Cómo se siento el pez Arcoíris cuando regalo sus escamas?</a:t>
            </a:r>
            <a:endParaRPr lang="es-ES" sz="3600" dirty="0">
              <a:solidFill>
                <a:srgbClr val="0000FF"/>
              </a:solidFill>
              <a:latin typeface="Comic Sans MS"/>
              <a:cs typeface="Comic Sans MS"/>
            </a:endParaRPr>
          </a:p>
        </p:txBody>
      </p:sp>
      <p:pic>
        <p:nvPicPr>
          <p:cNvPr id="3" name="Imagen 2"/>
          <p:cNvPicPr>
            <a:picLocks noChangeAspect="1"/>
          </p:cNvPicPr>
          <p:nvPr/>
        </p:nvPicPr>
        <p:blipFill>
          <a:blip r:embed="rId2">
            <a:extLst>
              <a:ext uri="{BEBA8EAE-BF5A-486C-A8C5-ECC9F3942E4B}">
                <a14:imgProps xmlns:a14="http://schemas.microsoft.com/office/drawing/2010/main">
                  <a14:imgLayer r:embed="rId3">
                    <a14:imgEffect>
                      <a14:backgroundRemoval t="0" b="100000" l="0" r="97167">
                        <a14:foregroundMark x1="44667" y1="83500" x2="84000" y2="81500"/>
                        <a14:foregroundMark x1="87333" y1="39667" x2="88500" y2="72333"/>
                      </a14:backgroundRemoval>
                    </a14:imgEffect>
                  </a14:imgLayer>
                </a14:imgProps>
              </a:ext>
            </a:extLst>
          </a:blip>
          <a:stretch>
            <a:fillRect/>
          </a:stretch>
        </p:blipFill>
        <p:spPr>
          <a:xfrm>
            <a:off x="201577" y="2799012"/>
            <a:ext cx="2224274" cy="2224274"/>
          </a:xfrm>
          <a:prstGeom prst="rect">
            <a:avLst/>
          </a:prstGeom>
        </p:spPr>
      </p:pic>
      <p:pic>
        <p:nvPicPr>
          <p:cNvPr id="4" name="Imagen 3">
            <a:hlinkClick r:id="" action="ppaction://noaction" highlightClick="1">
              <a:snd r:embed="rId4" name="Ovación"/>
            </a:hlinkClick>
          </p:cNvPr>
          <p:cNvPicPr>
            <a:picLocks noChangeAspect="1"/>
          </p:cNvPicPr>
          <p:nvPr/>
        </p:nvPicPr>
        <p:blipFill>
          <a:blip r:embed="rId5">
            <a:extLst>
              <a:ext uri="{BEBA8EAE-BF5A-486C-A8C5-ECC9F3942E4B}">
                <a14:imgProps xmlns:a14="http://schemas.microsoft.com/office/drawing/2010/main">
                  <a14:imgLayer r:embed="rId6">
                    <a14:imgEffect>
                      <a14:backgroundRemoval t="0" b="93929" l="2182" r="99273"/>
                    </a14:imgEffect>
                  </a14:imgLayer>
                </a14:imgProps>
              </a:ext>
            </a:extLst>
          </a:blip>
          <a:stretch>
            <a:fillRect/>
          </a:stretch>
        </p:blipFill>
        <p:spPr>
          <a:xfrm>
            <a:off x="2931453" y="2799012"/>
            <a:ext cx="2689878" cy="2738785"/>
          </a:xfrm>
          <a:prstGeom prst="rect">
            <a:avLst/>
          </a:prstGeom>
        </p:spPr>
      </p:pic>
      <p:pic>
        <p:nvPicPr>
          <p:cNvPr id="5" name="Imagen 4"/>
          <p:cNvPicPr>
            <a:picLocks noChangeAspect="1"/>
          </p:cNvPicPr>
          <p:nvPr/>
        </p:nvPicPr>
        <p:blipFill rotWithShape="1">
          <a:blip r:embed="rId7">
            <a:extLst>
              <a:ext uri="{BEBA8EAE-BF5A-486C-A8C5-ECC9F3942E4B}">
                <a14:imgProps xmlns:a14="http://schemas.microsoft.com/office/drawing/2010/main">
                  <a14:imgLayer r:embed="rId8">
                    <a14:imgEffect>
                      <a14:backgroundRemoval t="811" b="99730" l="10000" r="90000">
                        <a14:foregroundMark x1="59200" y1="36757" x2="54200" y2="44595"/>
                      </a14:backgroundRemoval>
                    </a14:imgEffect>
                  </a14:imgLayer>
                </a14:imgProps>
              </a:ext>
            </a:extLst>
          </a:blip>
          <a:srcRect l="9764" r="8770"/>
          <a:stretch/>
        </p:blipFill>
        <p:spPr>
          <a:xfrm>
            <a:off x="5845438" y="2546271"/>
            <a:ext cx="2726940" cy="2477015"/>
          </a:xfrm>
          <a:prstGeom prst="rect">
            <a:avLst/>
          </a:prstGeom>
        </p:spPr>
      </p:pic>
      <p:sp>
        <p:nvSpPr>
          <p:cNvPr id="6" name="CuadroTexto 5"/>
          <p:cNvSpPr txBox="1"/>
          <p:nvPr/>
        </p:nvSpPr>
        <p:spPr>
          <a:xfrm>
            <a:off x="4216813" y="6207976"/>
            <a:ext cx="3305850" cy="369332"/>
          </a:xfrm>
          <a:prstGeom prst="rect">
            <a:avLst/>
          </a:prstGeom>
          <a:noFill/>
        </p:spPr>
        <p:txBody>
          <a:bodyPr wrap="square" rtlCol="0">
            <a:spAutoFit/>
          </a:bodyPr>
          <a:lstStyle/>
          <a:p>
            <a:r>
              <a:rPr lang="es-ES" dirty="0" smtClean="0"/>
              <a:t>Triste-feliz-enojado</a:t>
            </a:r>
            <a:endParaRPr lang="es-ES" dirty="0"/>
          </a:p>
        </p:txBody>
      </p:sp>
    </p:spTree>
    <p:extLst>
      <p:ext uri="{BB962C8B-B14F-4D97-AF65-F5344CB8AC3E}">
        <p14:creationId xmlns:p14="http://schemas.microsoft.com/office/powerpoint/2010/main" val="2393818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1505" y="1342017"/>
            <a:ext cx="7249961" cy="1143000"/>
          </a:xfrm>
        </p:spPr>
        <p:txBody>
          <a:bodyPr>
            <a:noAutofit/>
          </a:bodyPr>
          <a:lstStyle/>
          <a:p>
            <a:pPr marL="0" indent="0" algn="ctr">
              <a:buNone/>
            </a:pPr>
            <a:r>
              <a:rPr lang="es-ES" sz="8800" dirty="0">
                <a:solidFill>
                  <a:srgbClr val="0000FF"/>
                </a:solidFill>
                <a:latin typeface="Curlz MT"/>
                <a:cs typeface="Curlz MT"/>
              </a:rPr>
              <a:t>A</a:t>
            </a:r>
            <a:r>
              <a:rPr lang="es-ES" sz="8800" dirty="0" smtClean="0">
                <a:solidFill>
                  <a:srgbClr val="0000FF"/>
                </a:solidFill>
                <a:latin typeface="Curlz MT"/>
                <a:cs typeface="Curlz MT"/>
              </a:rPr>
              <a:t> trabajar </a:t>
            </a:r>
            <a:br>
              <a:rPr lang="es-ES" sz="8800" dirty="0" smtClean="0">
                <a:solidFill>
                  <a:srgbClr val="0000FF"/>
                </a:solidFill>
                <a:latin typeface="Curlz MT"/>
                <a:cs typeface="Curlz MT"/>
              </a:rPr>
            </a:br>
            <a:endParaRPr lang="es-ES" sz="8800" b="1" dirty="0">
              <a:solidFill>
                <a:srgbClr val="0000FF"/>
              </a:solidFill>
              <a:latin typeface="Curlz MT"/>
              <a:cs typeface="Curlz MT"/>
            </a:endParaRPr>
          </a:p>
        </p:txBody>
      </p:sp>
      <p:pic>
        <p:nvPicPr>
          <p:cNvPr id="4" name="Imagen 3" descr="pez aroiris.jpg">
            <a:hlinkClick r:id="" action="ppaction://noaction" highlightClick="1">
              <a:snd r:embed="rId2" name="Burbujas"/>
            </a:hlinkClick>
            <a:hlinkHover r:id="" action="ppaction://noaction" highlightClick="1">
              <a:snd r:embed="rId2" name="Burbujas"/>
            </a:hlinkHover>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6760" r="15170"/>
          <a:stretch/>
        </p:blipFill>
        <p:spPr>
          <a:xfrm>
            <a:off x="-1803611" y="4147110"/>
            <a:ext cx="2782653" cy="2881959"/>
          </a:xfrm>
          <a:prstGeom prst="rect">
            <a:avLst/>
          </a:prstGeom>
        </p:spPr>
      </p:pic>
    </p:spTree>
    <p:extLst>
      <p:ext uri="{BB962C8B-B14F-4D97-AF65-F5344CB8AC3E}">
        <p14:creationId xmlns:p14="http://schemas.microsoft.com/office/powerpoint/2010/main" val="6526453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7.19861E-7 -6.50915E-7 C 0.00867 -0.00602 0.0281 -0.01737 0.03729 -0.02502 C 0.05499 -0.04054 0.06661 -0.06023 0.0843 -0.07528 C 0.09124 -0.08131 0.10026 -0.08663 0.10789 -0.09196 C 0.13183 -0.11026 0.09731 -0.08478 0.11761 -0.10215 C 0.12611 -0.10957 0.1379 -0.11489 0.14484 -0.1237 C 0.15091 -0.12323 0.15681 -0.12346 0.16271 -0.12207 C 0.16652 -0.12115 0.16895 -0.11767 0.17259 -0.11559 C 0.20625 -0.09451 0.16895 -0.1186 0.20607 -0.08687 C 0.21405 -0.08015 0.22359 -0.07412 0.2314 -0.06671 C 0.24042 -0.05791 0.2477 -0.04262 0.25898 -0.03498 C 0.26678 -0.02988 0.27424 -0.02386 0.28239 -0.0183 C 0.28621 -0.01598 0.29089 -0.01482 0.29436 -0.01181 C 0.30442 -0.00301 0.30668 -0.00046 0.31969 0.00348 C 0.32229 0.00209 0.32559 0.00185 0.32767 -6.50915E-7 C 0.33357 -0.00579 0.33842 -0.02386 0.34328 -0.03173 C 0.34762 -0.04725 0.35698 -0.05791 0.36687 -0.07019 C 0.36843 -0.07227 0.36878 -0.07505 0.37069 -0.0769 C 0.37468 -0.08131 0.38057 -0.08409 0.38439 -0.08872 C 0.39289 -0.09914 0.40278 -0.10748 0.41197 -0.11721 C 0.41891 -0.12485 0.42359 -0.13227 0.43174 -0.13875 C 0.43417 -0.13852 0.43729 -0.13875 0.43938 -0.13713 C 0.44163 -0.13574 0.44163 -0.13273 0.44337 -0.13065 C 0.44562 -0.12763 0.45221 -0.12416 0.45516 -0.12207 C 0.4621 -0.11211 0.47199 -0.1047 0.48049 -0.0952 C 0.48604 -0.08941 0.48899 -0.08131 0.4961 -0.0769 C 0.50581 -0.07088 0.51154 -0.06393 0.51986 -0.05675 C 0.52281 -0.05444 0.52663 -0.05281 0.52975 -0.05027 C 0.5353 -0.04494 0.54102 -0.03961 0.54536 -0.03336 C 0.54727 -0.03081 0.54883 -0.0278 0.55126 -0.02502 C 0.55455 -0.02154 0.55993 -0.01899 0.56305 -0.01506 C 0.56791 -0.00834 0.5693 -0.00695 0.57867 -0.00486 C 0.58699 0.00417 0.59497 0.01135 0.60798 0.01506 C 0.63521 -0.00857 0.65724 -0.0359 0.67459 -0.06509 C 0.68378 -0.08084 0.69193 -0.09474 0.70408 -0.10864 C 0.70703 -0.11258 0.71518 -0.12254 0.71969 -0.1237 C 0.73287 -0.12763 0.74432 -0.13273 0.75733 -0.13551 C 0.76392 -0.13458 0.77034 -0.13389 0.77693 -0.13227 C 0.78543 -0.13018 0.78595 -0.12393 0.79063 -0.11883 C 0.79393 -0.11513 0.79983 -0.11304 0.80243 -0.10864 C 0.80711 -0.10076 0.81214 -0.09613 0.81821 -0.08872 C 0.82151 -0.08432 0.82394 -0.07945 0.82775 -0.07528 C 0.83174 -0.07088 0.83712 -0.06764 0.84163 -0.06347 C 0.84579 -0.0593 0.84978 -0.05467 0.8536 -0.05027 C 0.85742 -0.0454 0.86071 -0.03984 0.86522 -0.03498 C 0.88517 -0.01459 0.8765 -0.02594 0.8928 -0.01343 C 0.90009 -0.00764 0.90581 0.00023 0.91431 0.0051 C 0.92403 0.01807 0.91119 0.00255 0.92403 0.01344 C 0.93131 0.01946 0.92437 0.01714 0.93183 0.02201 C 0.93547 0.02432 0.93981 0.02618 0.94363 0.02849 C 0.94814 0.03127 0.95733 0.03706 0.95733 0.0373 " pathEditMode="relative" rAng="0" ptsTypes="ffffffffffffffffffffffffffffffffffffffffffffffffffA">
                                      <p:cBhvr>
                                        <p:cTn id="6" dur="6600" fill="hold"/>
                                        <p:tgtEl>
                                          <p:spTgt spid="4"/>
                                        </p:tgtEl>
                                        <p:attrNameLst>
                                          <p:attrName>ppt_x</p:attrName>
                                          <p:attrName>ppt_y</p:attrName>
                                        </p:attrNameLst>
                                      </p:cBhvr>
                                      <p:rCtr x="47858" y="-50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sz="quarter" idx="13"/>
          </p:nvPr>
        </p:nvSpPr>
        <p:spPr/>
        <p:txBody>
          <a:bodyPr/>
          <a:lstStyle/>
          <a:p>
            <a:endParaRPr lang="es-ES"/>
          </a:p>
        </p:txBody>
      </p:sp>
      <p:pic>
        <p:nvPicPr>
          <p:cNvPr id="4" name="Imagen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9293325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nstalación integrada">
  <a:themeElements>
    <a:clrScheme name="Instalación integrada">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nstalación integrada">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nstalación integrad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Instalación integrada.thmx</Template>
  <TotalTime>793</TotalTime>
  <Words>582</Words>
  <Application>Microsoft Macintosh PowerPoint</Application>
  <PresentationFormat>Presentación en pantalla (4:3)</PresentationFormat>
  <Paragraphs>37</Paragraphs>
  <Slides>22</Slides>
  <Notes>0</Notes>
  <HiddenSlides>0</HiddenSlides>
  <MMClips>5</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Instalación integrada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JUGAR</vt:lpstr>
      <vt:lpstr>¿Dónde vivía el pez Arcoíris?</vt:lpstr>
      <vt:lpstr>El pez Arcoíris tenia escamas:</vt:lpstr>
      <vt:lpstr>¿Qué le pidió el pececito azul?</vt:lpstr>
      <vt:lpstr>¿Quién le dio un consejo?</vt:lpstr>
      <vt:lpstr>¿Cómo se siento el pez Arcoíris cuando regalo sus escamas?</vt:lpstr>
      <vt:lpstr>A trabajar  </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Katherine Mena</dc:creator>
  <cp:lastModifiedBy>Katherine Mena</cp:lastModifiedBy>
  <cp:revision>50</cp:revision>
  <dcterms:created xsi:type="dcterms:W3CDTF">2020-05-14T16:03:18Z</dcterms:created>
  <dcterms:modified xsi:type="dcterms:W3CDTF">2020-05-18T21:55:19Z</dcterms:modified>
</cp:coreProperties>
</file>