
<file path=[Content_Types].xml><?xml version="1.0" encoding="utf-8"?>
<Types xmlns="http://schemas.openxmlformats.org/package/2006/content-types">
  <Default Extension="png" ContentType="image/png"/>
  <Default Extension="mp3" ContentType="audio/mpeg"/>
  <Default Extension="wma" ContentType="audio/x-ms-wma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2" r:id="rId2"/>
    <p:sldId id="294" r:id="rId3"/>
    <p:sldId id="296" r:id="rId4"/>
    <p:sldId id="295" r:id="rId5"/>
    <p:sldId id="280" r:id="rId6"/>
    <p:sldId id="281" r:id="rId7"/>
    <p:sldId id="282" r:id="rId8"/>
    <p:sldId id="283" r:id="rId9"/>
    <p:sldId id="284" r:id="rId10"/>
    <p:sldId id="286" r:id="rId11"/>
    <p:sldId id="291" r:id="rId12"/>
    <p:sldId id="297" r:id="rId13"/>
    <p:sldId id="298" r:id="rId14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ción sin título" id="{CCCAE169-51AB-4ABA-B063-E621645F6F97}">
          <p14:sldIdLst>
            <p14:sldId id="302"/>
            <p14:sldId id="294"/>
            <p14:sldId id="296"/>
            <p14:sldId id="295"/>
            <p14:sldId id="280"/>
            <p14:sldId id="281"/>
            <p14:sldId id="282"/>
            <p14:sldId id="283"/>
            <p14:sldId id="284"/>
            <p14:sldId id="286"/>
            <p14:sldId id="291"/>
            <p14:sldId id="297"/>
            <p14:sldId id="29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  <a:srgbClr val="FF66CC"/>
    <a:srgbClr val="6699FF"/>
    <a:srgbClr val="A3EFC7"/>
    <a:srgbClr val="FF6600"/>
    <a:srgbClr val="C0B5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807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384C1-F9B0-4A13-BDF7-07E6B5E5C52F}" type="datetimeFigureOut">
              <a:rPr lang="es-CL" smtClean="0"/>
              <a:t>15-05-2020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9350B-4A13-4045-852E-FBF6145ABF4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7930670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384C1-F9B0-4A13-BDF7-07E6B5E5C52F}" type="datetimeFigureOut">
              <a:rPr lang="es-CL" smtClean="0"/>
              <a:t>15-05-2020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9350B-4A13-4045-852E-FBF6145ABF4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2555961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384C1-F9B0-4A13-BDF7-07E6B5E5C52F}" type="datetimeFigureOut">
              <a:rPr lang="es-CL" smtClean="0"/>
              <a:t>15-05-2020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9350B-4A13-4045-852E-FBF6145ABF4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604182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384C1-F9B0-4A13-BDF7-07E6B5E5C52F}" type="datetimeFigureOut">
              <a:rPr lang="es-CL" smtClean="0"/>
              <a:t>15-05-2020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9350B-4A13-4045-852E-FBF6145ABF4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7937228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384C1-F9B0-4A13-BDF7-07E6B5E5C52F}" type="datetimeFigureOut">
              <a:rPr lang="es-CL" smtClean="0"/>
              <a:t>15-05-2020</a:t>
            </a:fld>
            <a:endParaRPr lang="es-CL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9350B-4A13-4045-852E-FBF6145ABF4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926750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384C1-F9B0-4A13-BDF7-07E6B5E5C52F}" type="datetimeFigureOut">
              <a:rPr lang="es-CL" smtClean="0"/>
              <a:t>15-05-2020</a:t>
            </a:fld>
            <a:endParaRPr lang="es-C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9350B-4A13-4045-852E-FBF6145ABF4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6276211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384C1-F9B0-4A13-BDF7-07E6B5E5C52F}" type="datetimeFigureOut">
              <a:rPr lang="es-CL" smtClean="0"/>
              <a:t>15-05-2020</a:t>
            </a:fld>
            <a:endParaRPr lang="es-CL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9350B-4A13-4045-852E-FBF6145ABF4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821232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384C1-F9B0-4A13-BDF7-07E6B5E5C52F}" type="datetimeFigureOut">
              <a:rPr lang="es-CL" smtClean="0"/>
              <a:t>15-05-2020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9350B-4A13-4045-852E-FBF6145ABF4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2073827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384C1-F9B0-4A13-BDF7-07E6B5E5C52F}" type="datetimeFigureOut">
              <a:rPr lang="es-CL" smtClean="0"/>
              <a:t>15-05-2020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9350B-4A13-4045-852E-FBF6145ABF4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824331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384C1-F9B0-4A13-BDF7-07E6B5E5C52F}" type="datetimeFigureOut">
              <a:rPr lang="es-CL" smtClean="0"/>
              <a:t>15-05-2020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9350B-4A13-4045-852E-FBF6145ABF4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5322232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384C1-F9B0-4A13-BDF7-07E6B5E5C52F}" type="datetimeFigureOut">
              <a:rPr lang="es-CL" smtClean="0"/>
              <a:t>15-05-2020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9350B-4A13-4045-852E-FBF6145ABF4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9754342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90">
          <a:fgClr>
            <a:schemeClr val="accent1">
              <a:lumMod val="60000"/>
              <a:lumOff val="4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E384C1-F9B0-4A13-BDF7-07E6B5E5C52F}" type="datetimeFigureOut">
              <a:rPr lang="es-CL" smtClean="0"/>
              <a:t>15-05-2020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79350B-4A13-4045-852E-FBF6145ABF4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550051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media" Target="../media/media3.wma"/><Relationship Id="rId7" Type="http://schemas.openxmlformats.org/officeDocument/2006/relationships/image" Target="../media/image4.png"/><Relationship Id="rId2" Type="http://schemas.microsoft.com/office/2007/relationships/media" Target="../media/media2.mp3"/><Relationship Id="rId1" Type="http://schemas.openxmlformats.org/officeDocument/2006/relationships/audio" Target="NULL" TargetMode="External"/><Relationship Id="rId6" Type="http://schemas.openxmlformats.org/officeDocument/2006/relationships/image" Target="../media/image3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3.wma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2" Type="http://schemas.openxmlformats.org/officeDocument/2006/relationships/audio" Target="../media/media4.wma"/><Relationship Id="rId1" Type="http://schemas.microsoft.com/office/2007/relationships/media" Target="../media/media4.wma"/><Relationship Id="rId6" Type="http://schemas.openxmlformats.org/officeDocument/2006/relationships/image" Target="../media/image7.jpeg"/><Relationship Id="rId5" Type="http://schemas.openxmlformats.org/officeDocument/2006/relationships/image" Target="../media/image6.gif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6.gif"/><Relationship Id="rId2" Type="http://schemas.openxmlformats.org/officeDocument/2006/relationships/audio" Target="../media/media5.wma"/><Relationship Id="rId1" Type="http://schemas.microsoft.com/office/2007/relationships/media" Target="../media/media5.wma"/><Relationship Id="rId6" Type="http://schemas.openxmlformats.org/officeDocument/2006/relationships/image" Target="../media/image10.png"/><Relationship Id="rId5" Type="http://schemas.openxmlformats.org/officeDocument/2006/relationships/image" Target="../media/image9.gif"/><Relationship Id="rId4" Type="http://schemas.openxmlformats.org/officeDocument/2006/relationships/image" Target="../media/image8.gif"/><Relationship Id="rId9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2" Type="http://schemas.openxmlformats.org/officeDocument/2006/relationships/audio" Target="../media/media6.wma"/><Relationship Id="rId1" Type="http://schemas.microsoft.com/office/2007/relationships/media" Target="../media/media6.wma"/><Relationship Id="rId6" Type="http://schemas.openxmlformats.org/officeDocument/2006/relationships/image" Target="../media/image13.jpeg"/><Relationship Id="rId5" Type="http://schemas.openxmlformats.org/officeDocument/2006/relationships/image" Target="../media/image12.gif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2" Type="http://schemas.openxmlformats.org/officeDocument/2006/relationships/audio" Target="../media/media7.wma"/><Relationship Id="rId1" Type="http://schemas.microsoft.com/office/2007/relationships/media" Target="../media/media7.wma"/><Relationship Id="rId6" Type="http://schemas.openxmlformats.org/officeDocument/2006/relationships/image" Target="../media/image7.jpeg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2" Type="http://schemas.openxmlformats.org/officeDocument/2006/relationships/audio" Target="../media/media8.wma"/><Relationship Id="rId1" Type="http://schemas.microsoft.com/office/2007/relationships/media" Target="../media/media8.wma"/><Relationship Id="rId6" Type="http://schemas.openxmlformats.org/officeDocument/2006/relationships/image" Target="../media/image7.jpeg"/><Relationship Id="rId5" Type="http://schemas.openxmlformats.org/officeDocument/2006/relationships/image" Target="../media/image17.gif"/><Relationship Id="rId4" Type="http://schemas.openxmlformats.org/officeDocument/2006/relationships/image" Target="../media/image16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2" Type="http://schemas.openxmlformats.org/officeDocument/2006/relationships/audio" Target="../media/media9.wma"/><Relationship Id="rId1" Type="http://schemas.microsoft.com/office/2007/relationships/media" Target="../media/media9.wma"/><Relationship Id="rId6" Type="http://schemas.openxmlformats.org/officeDocument/2006/relationships/image" Target="../media/image7.jpeg"/><Relationship Id="rId5" Type="http://schemas.openxmlformats.org/officeDocument/2006/relationships/image" Target="../media/image19.gif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2" Type="http://schemas.openxmlformats.org/officeDocument/2006/relationships/audio" Target="../media/media10.wma"/><Relationship Id="rId1" Type="http://schemas.microsoft.com/office/2007/relationships/media" Target="../media/media10.wma"/><Relationship Id="rId6" Type="http://schemas.openxmlformats.org/officeDocument/2006/relationships/image" Target="../media/image7.jpeg"/><Relationship Id="rId5" Type="http://schemas.openxmlformats.org/officeDocument/2006/relationships/image" Target="../media/image21.gif"/><Relationship Id="rId4" Type="http://schemas.openxmlformats.org/officeDocument/2006/relationships/image" Target="../media/image20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wma"/><Relationship Id="rId1" Type="http://schemas.microsoft.com/office/2007/relationships/media" Target="../media/media11.wma"/><Relationship Id="rId6" Type="http://schemas.openxmlformats.org/officeDocument/2006/relationships/image" Target="../media/image4.png"/><Relationship Id="rId5" Type="http://schemas.openxmlformats.org/officeDocument/2006/relationships/image" Target="../media/image23.gif"/><Relationship Id="rId4" Type="http://schemas.openxmlformats.org/officeDocument/2006/relationships/image" Target="../media/image22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2.wma"/><Relationship Id="rId1" Type="http://schemas.microsoft.com/office/2007/relationships/media" Target="../media/media12.wma"/><Relationship Id="rId6" Type="http://schemas.openxmlformats.org/officeDocument/2006/relationships/image" Target="../media/image4.png"/><Relationship Id="rId5" Type="http://schemas.openxmlformats.org/officeDocument/2006/relationships/image" Target="../media/image25.gif"/><Relationship Id="rId4" Type="http://schemas.openxmlformats.org/officeDocument/2006/relationships/image" Target="../media/image24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686179" y="208366"/>
            <a:ext cx="9144000" cy="1655762"/>
          </a:xfrm>
        </p:spPr>
        <p:txBody>
          <a:bodyPr>
            <a:normAutofit/>
          </a:bodyPr>
          <a:lstStyle/>
          <a:p>
            <a:r>
              <a:rPr lang="es-CL" sz="60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 </a:t>
            </a:r>
            <a:endParaRPr lang="es-CL" sz="60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2357" y="409061"/>
            <a:ext cx="6896979" cy="6273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4077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686179" y="208366"/>
            <a:ext cx="9144000" cy="1655762"/>
          </a:xfrm>
        </p:spPr>
        <p:txBody>
          <a:bodyPr>
            <a:normAutofit/>
          </a:bodyPr>
          <a:lstStyle/>
          <a:p>
            <a:r>
              <a:rPr lang="es-CL" sz="60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 </a:t>
            </a:r>
            <a:endParaRPr lang="es-CL" sz="60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4" name="La_cancin_del_crculo__Canciones_infantiles__LittleBabyBum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4089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686179" y="208366"/>
            <a:ext cx="9144000" cy="1655762"/>
          </a:xfrm>
        </p:spPr>
        <p:txBody>
          <a:bodyPr>
            <a:normAutofit/>
          </a:bodyPr>
          <a:lstStyle/>
          <a:p>
            <a:r>
              <a:rPr lang="es-CL" sz="60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 Historia de un círculo </a:t>
            </a:r>
            <a:endParaRPr lang="es-CL" sz="60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7" name="Subtítulo 2"/>
          <p:cNvSpPr txBox="1">
            <a:spLocks/>
          </p:cNvSpPr>
          <p:nvPr/>
        </p:nvSpPr>
        <p:spPr>
          <a:xfrm>
            <a:off x="626533" y="140632"/>
            <a:ext cx="11067246" cy="16557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CL" sz="88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96821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686179" y="208366"/>
            <a:ext cx="9144000" cy="1655762"/>
          </a:xfrm>
        </p:spPr>
        <p:txBody>
          <a:bodyPr>
            <a:normAutofit/>
          </a:bodyPr>
          <a:lstStyle/>
          <a:p>
            <a:r>
              <a:rPr lang="es-CL" sz="60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 </a:t>
            </a:r>
            <a:endParaRPr lang="es-CL" sz="60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132335" y="208366"/>
            <a:ext cx="1152482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L" sz="44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Había una vez un círculo que estaba solo y triste </a:t>
            </a:r>
            <a:endParaRPr lang="es-CL" sz="4400" dirty="0"/>
          </a:p>
        </p:txBody>
      </p:sp>
      <p:pic>
        <p:nvPicPr>
          <p:cNvPr id="1026" name="Picture 2" descr="Emojis sonrientes, emoticonos sonrientes, Emojis de caras ...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8203" y="1170811"/>
            <a:ext cx="5117161" cy="4719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lay_Time_Happy_Instrumental_Music_for_Kids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77445" end="232291.0416"/>
                  <p14:fade in="10250" out="3500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54401" y="1559328"/>
            <a:ext cx="609600" cy="609600"/>
          </a:xfrm>
          <a:prstGeom prst="rect">
            <a:avLst/>
          </a:prstGeom>
        </p:spPr>
      </p:pic>
      <p:pic>
        <p:nvPicPr>
          <p:cNvPr id="10" name="Sonido grabado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54401" y="244564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7183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8034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10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7576" numSld="999" showWhenStopped="0">
                <p:cTn id="13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Abstract Kawaii Cool Colorful Cloud Rainbow Background - Free ...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24082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n 7" descr="▷ Sol: Imágenes Animadas, Gifs y Animaciones ¡100% GRATIS!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0045" y="2434107"/>
            <a:ext cx="3315604" cy="24156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ángulo 1"/>
          <p:cNvSpPr/>
          <p:nvPr/>
        </p:nvSpPr>
        <p:spPr>
          <a:xfrm>
            <a:off x="1812835" y="372345"/>
            <a:ext cx="913420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L" sz="3600" dirty="0" smtClean="0"/>
              <a:t>Un día decidió subir al cielo y hacerse amigo de las nubes . Así  que se convirtió en SOL… </a:t>
            </a:r>
            <a:endParaRPr lang="es-CL" sz="3600" dirty="0"/>
          </a:p>
        </p:txBody>
      </p:sp>
      <p:pic>
        <p:nvPicPr>
          <p:cNvPr id="10" name="Imagen 9" descr="Emoji illustration, Smiley Face Animation, Happy laugh transparent ...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6445" y="2746869"/>
            <a:ext cx="2178316" cy="179016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Sonido grabad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54401" y="274686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4931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51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Fondos Animados Cielo Infantil 2 Full HD Animated Background GIF ...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49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n 9" descr="Floaties de Gotas de Lluvia - BloggerGifs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3174" y="2869866"/>
            <a:ext cx="6645498" cy="39795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agen 10" descr="Nube lluvia png 1 » PNG Image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9226" y="785612"/>
            <a:ext cx="4016027" cy="30580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magen 11" descr="▷ Sol: Imágenes Animadas, Gifs y Animaciones ¡100% GRATIS!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2304" y="3026535"/>
            <a:ext cx="2653048" cy="2614411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Rectángulo 12"/>
          <p:cNvSpPr/>
          <p:nvPr/>
        </p:nvSpPr>
        <p:spPr>
          <a:xfrm>
            <a:off x="160832" y="73413"/>
            <a:ext cx="9881183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L" sz="3600" dirty="0" smtClean="0"/>
              <a:t>Pero se cansó de estar arriba sin hacer nada y cuando bajaba, las nubes le regalaron gotitas de lluvia … </a:t>
            </a:r>
            <a:endParaRPr lang="es-CL" sz="3600" dirty="0"/>
          </a:p>
        </p:txBody>
      </p:sp>
      <p:pic>
        <p:nvPicPr>
          <p:cNvPr id="14" name="Imagen 13" descr="Emoji illustration, Smiley Face Animation, Happy laugh transparent ...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3091" y="3479784"/>
            <a:ext cx="1763016" cy="174903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Sonido grabad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90246" y="300885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5635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3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2" name="Picture 6" descr="Paisajes Animados En 4K Para Pantalla Del Movil 9 HD Wallpapers ...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4497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Pelota botando en Pelotas - GIF Animado | REYGIF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6790" y="3278731"/>
            <a:ext cx="3824713" cy="3824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Imagen 12" descr="Emoji illustration, Smiley Face Animation, Happy laugh transparent ...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6402" y="4132925"/>
            <a:ext cx="669702" cy="72121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" name="Rectángulo 13"/>
          <p:cNvSpPr/>
          <p:nvPr/>
        </p:nvSpPr>
        <p:spPr>
          <a:xfrm>
            <a:off x="378454" y="185781"/>
            <a:ext cx="988118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L" sz="3600" dirty="0" smtClean="0"/>
              <a:t>Entonces pensó que podía ser una pelota y empezó y empezó a rebotar y rebotar. Pero se mareó…</a:t>
            </a:r>
            <a:endParaRPr lang="es-CL" sz="3600" dirty="0"/>
          </a:p>
        </p:txBody>
      </p:sp>
      <p:pic>
        <p:nvPicPr>
          <p:cNvPr id="2" name="Sonido grabad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82933" y="248412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2757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54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6" name="Picture 6" descr="Cartoon spring landscape with mountain, blue sky and cloud ...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543"/>
            <a:ext cx="12192000" cy="6952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Imagen de Jenny Sosa Tavarez en Jenn | Caramelos dibujos ...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0427" y="1264277"/>
            <a:ext cx="2661991" cy="5306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ángulo 13"/>
          <p:cNvSpPr/>
          <p:nvPr/>
        </p:nvSpPr>
        <p:spPr>
          <a:xfrm>
            <a:off x="160832" y="73413"/>
            <a:ext cx="9881183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L" sz="3600" dirty="0" smtClean="0"/>
              <a:t>Rebotando y rebotando encontró un palo y se subió a él ¡Uy ahora soy una paleta! Pensó. Pero se aburría…</a:t>
            </a:r>
            <a:endParaRPr lang="es-CL" sz="3600" dirty="0"/>
          </a:p>
        </p:txBody>
      </p:sp>
      <p:pic>
        <p:nvPicPr>
          <p:cNvPr id="15" name="Imagen 14" descr="Emoji illustration, Smiley Face Animation, Happy laugh transparent ...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5849" y="1550977"/>
            <a:ext cx="1631146" cy="191895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Sonido grabad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99537" y="286033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1652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51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Dogs GIFs - PngGif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/>
          </a:p>
        </p:txBody>
      </p:sp>
      <p:sp>
        <p:nvSpPr>
          <p:cNvPr id="4" name="AutoShape 4" descr="Dogs GIFs - PngGif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/>
          </a:p>
        </p:txBody>
      </p:sp>
      <p:pic>
        <p:nvPicPr>
          <p:cNvPr id="6154" name="Picture 10" descr="Paisajes Arco Iris animados para enviar como ecard. | Paisajes ...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1134"/>
            <a:ext cx="12258650" cy="6879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Rectángulo 20"/>
          <p:cNvSpPr/>
          <p:nvPr/>
        </p:nvSpPr>
        <p:spPr>
          <a:xfrm>
            <a:off x="160832" y="73413"/>
            <a:ext cx="988118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L" sz="3600" dirty="0" smtClean="0">
                <a:solidFill>
                  <a:schemeClr val="bg1"/>
                </a:solidFill>
              </a:rPr>
              <a:t>Decidió convertirse en tambor. Pero con tanto golpe. Le dolía la cabeza…</a:t>
            </a:r>
            <a:endParaRPr lang="es-CL" sz="3600" dirty="0">
              <a:solidFill>
                <a:schemeClr val="bg1"/>
              </a:solidFill>
            </a:endParaRPr>
          </a:p>
        </p:txBody>
      </p:sp>
      <p:pic>
        <p:nvPicPr>
          <p:cNvPr id="23" name="Picture 6" descr="Exclusive Cover Reveal: Let Me Finish! by Minh Lê and Isabel ...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9144" y="2406403"/>
            <a:ext cx="7120362" cy="3773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Imagen 23" descr="Emoji illustration, Smiley Face Animation, Happy laugh transparent ...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1015" y="3068395"/>
            <a:ext cx="3464417" cy="191895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Sonido grabad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60375" y="259476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1871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54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Dogs GIFs - PngGif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>
              <a:solidFill>
                <a:prstClr val="black"/>
              </a:solidFill>
            </a:endParaRPr>
          </a:p>
        </p:txBody>
      </p:sp>
      <p:sp>
        <p:nvSpPr>
          <p:cNvPr id="4" name="AutoShape 4" descr="Dogs GIFs - PngGif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>
              <a:solidFill>
                <a:prstClr val="black"/>
              </a:solidFill>
            </a:endParaRPr>
          </a:p>
        </p:txBody>
      </p:sp>
      <p:pic>
        <p:nvPicPr>
          <p:cNvPr id="7172" name="Picture 4" descr="Animated cartoon of a starry night with a moon — Stock Video ...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7363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ángulo 13"/>
          <p:cNvSpPr/>
          <p:nvPr/>
        </p:nvSpPr>
        <p:spPr>
          <a:xfrm>
            <a:off x="160832" y="73413"/>
            <a:ext cx="988118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L" sz="3600" dirty="0" smtClean="0">
                <a:solidFill>
                  <a:schemeClr val="bg1"/>
                </a:solidFill>
              </a:rPr>
              <a:t>Probó a ser un reloj. Pero el tic tac no le dejaba dormir … </a:t>
            </a:r>
            <a:endParaRPr lang="es-CL" sz="3600" dirty="0">
              <a:solidFill>
                <a:schemeClr val="bg1"/>
              </a:solidFill>
            </a:endParaRPr>
          </a:p>
        </p:txBody>
      </p:sp>
      <p:pic>
        <p:nvPicPr>
          <p:cNvPr id="16" name="Picture 2" descr="Index of /atvinfo2017/EBM Machado de Assis/3 ano/Lportugues ...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8005" y="1847619"/>
            <a:ext cx="4803507" cy="4246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Imagen 16" descr="Emoji illustration, Smiley Face Animation, Happy laugh transparent ...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6569" y="2908727"/>
            <a:ext cx="2086377" cy="229692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Sonido grabad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07975" y="279138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2821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00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02" name="Picture 10" descr="Animacion De Ciudad GIF | Gfycat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4402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ángulo 14"/>
          <p:cNvSpPr/>
          <p:nvPr/>
        </p:nvSpPr>
        <p:spPr>
          <a:xfrm>
            <a:off x="160832" y="73413"/>
            <a:ext cx="988118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L" sz="3600" dirty="0" smtClean="0"/>
              <a:t>Entonces vió una bicicleta que había perdido una rueda y se engancho a ella … </a:t>
            </a:r>
            <a:endParaRPr lang="es-CL" sz="3600" dirty="0"/>
          </a:p>
        </p:txBody>
      </p:sp>
      <p:pic>
        <p:nvPicPr>
          <p:cNvPr id="16" name="Picture 8" descr="Top Velo Stickers for Android &amp; iOS | Gfycat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7868" y="1605550"/>
            <a:ext cx="5325864" cy="5325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Imagen 16" descr="Emoji illustration, Smiley Face Animation, Happy laugh transparent ...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0076" y="4538867"/>
            <a:ext cx="1558344" cy="197495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Sonido grabad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54401" y="269667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1009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54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6" name="Picture 10" descr="Por qué te mareas repentinamente 7 - El Diario de La Nena - El ...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614" y="0"/>
            <a:ext cx="12192000" cy="6851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ángulo 9"/>
          <p:cNvSpPr/>
          <p:nvPr/>
        </p:nvSpPr>
        <p:spPr>
          <a:xfrm>
            <a:off x="325820" y="0"/>
            <a:ext cx="990074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L" sz="4000" dirty="0">
                <a:solidFill>
                  <a:srgbClr val="FF0000"/>
                </a:solidFill>
              </a:rPr>
              <a:t>De tanto dar vueltas se mareó. Salió disparada y fue a parar a una caja de galletas …</a:t>
            </a:r>
          </a:p>
        </p:txBody>
      </p:sp>
      <p:pic>
        <p:nvPicPr>
          <p:cNvPr id="16" name="Picture 2" descr="Administracja stron internetowych | SilverFox Agencja Reklamowa ...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1589" y="1682084"/>
            <a:ext cx="5728822" cy="4382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Sonido grabad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54401" y="275056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759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544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4" name="Picture 4" descr="come galletas Picture #128629920 | Blingee.com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94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ítulo 6"/>
          <p:cNvSpPr txBox="1">
            <a:spLocks/>
          </p:cNvSpPr>
          <p:nvPr/>
        </p:nvSpPr>
        <p:spPr>
          <a:xfrm>
            <a:off x="76200" y="3512"/>
            <a:ext cx="10515600" cy="1588127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L" sz="3600" dirty="0" smtClean="0">
                <a:solidFill>
                  <a:schemeClr val="bg1"/>
                </a:solidFill>
              </a:rPr>
              <a:t>¡No sabia lo que le esperaba ! Llego Triki el monstruo de las galletas , tomo el círculo convertido en galleta y se la comió.  </a:t>
            </a:r>
            <a:endParaRPr lang="es-CL" sz="3600" dirty="0">
              <a:solidFill>
                <a:schemeClr val="bg1"/>
              </a:solidFill>
            </a:endParaRPr>
          </a:p>
        </p:txBody>
      </p:sp>
      <p:pic>
        <p:nvPicPr>
          <p:cNvPr id="13" name="Picture 2" descr="Dibujos animados de Monstruo de Galletas, Gifs de Monstruo de Galletas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91395"/>
            <a:ext cx="4231368" cy="3503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Sonido grabad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54401" y="278179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3512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0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1485</TotalTime>
  <Words>194</Words>
  <Application>Microsoft Office PowerPoint</Application>
  <PresentationFormat>Panorámica</PresentationFormat>
  <Paragraphs>14</Paragraphs>
  <Slides>13</Slides>
  <Notes>0</Notes>
  <HiddenSlides>0</HiddenSlides>
  <MMClips>12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silene alejandra</dc:creator>
  <cp:lastModifiedBy>silene alejandra</cp:lastModifiedBy>
  <cp:revision>100</cp:revision>
  <dcterms:created xsi:type="dcterms:W3CDTF">2020-05-07T03:52:18Z</dcterms:created>
  <dcterms:modified xsi:type="dcterms:W3CDTF">2020-05-15T19:44:24Z</dcterms:modified>
</cp:coreProperties>
</file>