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mp4" ContentType="video/unknown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0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36" y="-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A97B-8201-4F54-87A4-84978B162D19}" type="datetimeFigureOut">
              <a:rPr lang="en-US" smtClean="0"/>
              <a:t>20-05-20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3F9F-FF63-4B09-A226-A9BE5A7315E4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6620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A97B-8201-4F54-87A4-84978B162D19}" type="datetimeFigureOut">
              <a:rPr lang="en-US" smtClean="0"/>
              <a:t>20-05-20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3F9F-FF63-4B09-A226-A9BE5A7315E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90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A97B-8201-4F54-87A4-84978B162D19}" type="datetimeFigureOut">
              <a:rPr lang="en-US" smtClean="0"/>
              <a:t>20-05-20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3F9F-FF63-4B09-A226-A9BE5A7315E4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81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A97B-8201-4F54-87A4-84978B162D19}" type="datetimeFigureOut">
              <a:rPr lang="en-US" smtClean="0"/>
              <a:t>20-05-20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3F9F-FF63-4B09-A226-A9BE5A7315E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89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A97B-8201-4F54-87A4-84978B162D19}" type="datetimeFigureOut">
              <a:rPr lang="en-US" smtClean="0"/>
              <a:t>20-05-20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3F9F-FF63-4B09-A226-A9BE5A7315E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3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A97B-8201-4F54-87A4-84978B162D19}" type="datetimeFigureOut">
              <a:rPr lang="en-US" smtClean="0"/>
              <a:t>20-05-20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3F9F-FF63-4B09-A226-A9BE5A7315E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45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A97B-8201-4F54-87A4-84978B162D19}" type="datetimeFigureOut">
              <a:rPr lang="en-US" smtClean="0"/>
              <a:t>20-05-20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3F9F-FF63-4B09-A226-A9BE5A7315E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163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599A97B-8201-4F54-87A4-84978B162D19}" type="datetimeFigureOut">
              <a:rPr lang="en-US" smtClean="0"/>
              <a:t>20-05-20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DB93F9F-FF63-4B09-A226-A9BE5A7315E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158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A97B-8201-4F54-87A4-84978B162D19}" type="datetimeFigureOut">
              <a:rPr lang="en-US" smtClean="0"/>
              <a:t>20-05-20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3F9F-FF63-4B09-A226-A9BE5A7315E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850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A97B-8201-4F54-87A4-84978B162D19}" type="datetimeFigureOut">
              <a:rPr lang="en-US" smtClean="0"/>
              <a:t>20-05-20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3F9F-FF63-4B09-A226-A9BE5A7315E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5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A97B-8201-4F54-87A4-84978B162D19}" type="datetimeFigureOut">
              <a:rPr lang="en-US" smtClean="0"/>
              <a:t>20-05-20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3F9F-FF63-4B09-A226-A9BE5A7315E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178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599A97B-8201-4F54-87A4-84978B162D19}" type="datetimeFigureOut">
              <a:rPr lang="en-US" smtClean="0"/>
              <a:t>20-05-20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DB93F9F-FF63-4B09-A226-A9BE5A7315E4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39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3.gif"/><Relationship Id="rId5" Type="http://schemas.openxmlformats.org/officeDocument/2006/relationships/image" Target="../media/image1.gif"/><Relationship Id="rId6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gif"/><Relationship Id="rId5" Type="http://schemas.openxmlformats.org/officeDocument/2006/relationships/image" Target="../media/image5.gif"/><Relationship Id="rId6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3.gif"/><Relationship Id="rId5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gif"/><Relationship Id="rId5" Type="http://schemas.openxmlformats.org/officeDocument/2006/relationships/image" Target="../media/image3.gif"/><Relationship Id="rId6" Type="http://schemas.openxmlformats.org/officeDocument/2006/relationships/image" Target="../media/image5.gif"/><Relationship Id="rId7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gif"/><Relationship Id="rId5" Type="http://schemas.openxmlformats.org/officeDocument/2006/relationships/image" Target="../media/image11.png"/><Relationship Id="rId6" Type="http://schemas.openxmlformats.org/officeDocument/2006/relationships/image" Target="../media/image2.png"/><Relationship Id="rId7" Type="http://schemas.microsoft.com/office/2007/relationships/hdphoto" Target="../media/hdphoto1.wdp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926079" y="2387076"/>
            <a:ext cx="803670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El combate naval de Iquique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34" name="Picture 10" descr="▷ Bandera de Chile: Imágenes Animadas, Gifs y Animaciones ¡100 ...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0" y="268238"/>
            <a:ext cx="1930690" cy="144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ristian Benavides on Behanc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8564" r="772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42" y="1809773"/>
            <a:ext cx="3848100" cy="300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073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ristian Benavides on Behanc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8564" r="772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7469"/>
            <a:ext cx="5294009" cy="414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Llamada ovalada 3"/>
          <p:cNvSpPr/>
          <p:nvPr/>
        </p:nvSpPr>
        <p:spPr>
          <a:xfrm>
            <a:off x="3929442" y="311164"/>
            <a:ext cx="3573195" cy="1209822"/>
          </a:xfrm>
          <a:prstGeom prst="wedgeEllipseCallout">
            <a:avLst>
              <a:gd name="adj1" fmla="val -40912"/>
              <a:gd name="adj2" fmla="val 10761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HOLA YO SOY ARTURO PRAT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Llamada ovalada 8"/>
          <p:cNvSpPr/>
          <p:nvPr/>
        </p:nvSpPr>
        <p:spPr>
          <a:xfrm>
            <a:off x="6651541" y="2462064"/>
            <a:ext cx="3573195" cy="1209822"/>
          </a:xfrm>
          <a:prstGeom prst="wedgeEllipseCallout">
            <a:avLst>
              <a:gd name="adj1" fmla="val -73196"/>
              <a:gd name="adj2" fmla="val -3076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¿</a:t>
            </a:r>
            <a:r>
              <a:rPr lang="es-CL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SABEN LO QUE ES UN COMBATE?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Llamada ovalada 9"/>
          <p:cNvSpPr/>
          <p:nvPr/>
        </p:nvSpPr>
        <p:spPr>
          <a:xfrm>
            <a:off x="4611726" y="4612964"/>
            <a:ext cx="3573195" cy="1209822"/>
          </a:xfrm>
          <a:prstGeom prst="wedgeEllipseCallout">
            <a:avLst>
              <a:gd name="adj1" fmla="val -66109"/>
              <a:gd name="adj2" fmla="val -8076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YO ESTUBE EN UNO, LES CONTARE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553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ristian Benavides on Behanc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8564" r="772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09" y="1160183"/>
            <a:ext cx="5294009" cy="414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lamada rectangular redondeada 5"/>
          <p:cNvSpPr/>
          <p:nvPr/>
        </p:nvSpPr>
        <p:spPr>
          <a:xfrm>
            <a:off x="4839286" y="710017"/>
            <a:ext cx="5852160" cy="1836235"/>
          </a:xfrm>
          <a:prstGeom prst="wedgeRoundRectCallout">
            <a:avLst>
              <a:gd name="adj1" fmla="val -70411"/>
              <a:gd name="adj2" fmla="val 60774"/>
              <a:gd name="adj3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HACE MUCHO TIEMPO ATRÁS TRES PAÍSES SE ENOJARON Y SE PELEARON POR UN TROZO DE TIERRA, QUE ESTABA JUSTO ENTRE ESTOS TRES PAÍSES. </a:t>
            </a:r>
          </a:p>
          <a:p>
            <a:pPr algn="ctr"/>
            <a:r>
              <a:rPr lang="es-CL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ESTOS ERAN: </a:t>
            </a:r>
            <a:endParaRPr lang="en-US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6" name="Picture 4" descr="Archivo:Animated-Flag-Peru.gif - Wikipedia, la enciclopedia libr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286" y="3005382"/>
            <a:ext cx="2039815" cy="162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▷ Bandera de Chile: Imágenes Animadas, Gifs y Animaciones ¡100 ...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0140" y="2884828"/>
            <a:ext cx="2182612" cy="163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▷ Bandera de Bolivia: Imágenes Animadas, Gifs y Animaciones ¡100 ...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896" y="2884828"/>
            <a:ext cx="2103207" cy="157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61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ristian Benavides on Behanc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8564" r="772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7315" y="191955"/>
            <a:ext cx="5566956" cy="435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lamada rectangular redondeada 4"/>
          <p:cNvSpPr/>
          <p:nvPr/>
        </p:nvSpPr>
        <p:spPr>
          <a:xfrm>
            <a:off x="4073045" y="0"/>
            <a:ext cx="5852160" cy="1836235"/>
          </a:xfrm>
          <a:prstGeom prst="wedgeRoundRectCallout">
            <a:avLst>
              <a:gd name="adj1" fmla="val -70411"/>
              <a:gd name="adj2" fmla="val 60774"/>
              <a:gd name="adj3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EN LA MADRUGADA DEL 21 DE MAYO DE 1879 EN EL NORTE DE CHILE, UNOS BARCOS SE DISPONIAN A PELEAR </a:t>
            </a:r>
            <a:endParaRPr lang="en-US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Llamada ovalada 7"/>
          <p:cNvSpPr/>
          <p:nvPr/>
        </p:nvSpPr>
        <p:spPr>
          <a:xfrm>
            <a:off x="3043163" y="4981184"/>
            <a:ext cx="3573195" cy="1403254"/>
          </a:xfrm>
          <a:prstGeom prst="wedgeEllipseCallout">
            <a:avLst>
              <a:gd name="adj1" fmla="val -58235"/>
              <a:gd name="adj2" fmla="val -15750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COBADONGA Y ESMERALDA ERAN LOS BARCOS CHILENOS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10" descr="▷ Bandera de Chile: Imágenes Animadas, Gifs y Animaciones ¡100 ...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505" y="4791012"/>
            <a:ext cx="2182612" cy="163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 descr="gif-barco-garfio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16" y="2087244"/>
            <a:ext cx="3622718" cy="2957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 descr="tenorhh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408" y="1631430"/>
            <a:ext cx="5319592" cy="355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7556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ristian Benavides on Behanc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8564" r="772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93" y="1047641"/>
            <a:ext cx="5566956" cy="435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lamada ovalada 4"/>
          <p:cNvSpPr/>
          <p:nvPr/>
        </p:nvSpPr>
        <p:spPr>
          <a:xfrm>
            <a:off x="5641144" y="295422"/>
            <a:ext cx="5387927" cy="1769013"/>
          </a:xfrm>
          <a:prstGeom prst="wedgeEllipseCallout">
            <a:avLst>
              <a:gd name="adj1" fmla="val -75558"/>
              <a:gd name="adj2" fmla="val 74074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HUASCAR E INDEPENDENCIA ERAN LOS BARCOS PERUANOS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4" descr="Archivo:Animated-Flag-Peru.gif - Wikipedia, la enciclopedia libr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63" y="4984331"/>
            <a:ext cx="2039815" cy="162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 descr="barco-18_zpsc4cfc09f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393" y="1318516"/>
            <a:ext cx="5974062" cy="440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101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ristian Benavides on Behanc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8564" r="772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166" y="1177967"/>
            <a:ext cx="5566956" cy="435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lamada ovalada 4"/>
          <p:cNvSpPr/>
          <p:nvPr/>
        </p:nvSpPr>
        <p:spPr>
          <a:xfrm>
            <a:off x="4649430" y="0"/>
            <a:ext cx="5064370" cy="2630658"/>
          </a:xfrm>
          <a:prstGeom prst="wedgeEllipseCallout">
            <a:avLst>
              <a:gd name="adj1" fmla="val -75558"/>
              <a:gd name="adj2" fmla="val 74074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LOS BARCOS COMEZARON A PERSEGUIRSE PARA PELEAR:</a:t>
            </a:r>
          </a:p>
          <a:p>
            <a:pPr algn="ctr"/>
            <a:r>
              <a:rPr lang="es-CL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LA ESMERALDA PELEO CONTRA EL HUASCAR – Y LA COBADONGA CONTRA LA INDEPENDECIA  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10" descr="▷ Bandera de Chile: Imágenes Animadas, Gifs y Animaciones ¡100 ...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62" y="-107302"/>
            <a:ext cx="2182612" cy="163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Archivo:Animated-Flag-Peru.gif - Wikipedia, la enciclopedia libre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63" y="4977297"/>
            <a:ext cx="2039815" cy="162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 descr="gif-barco-garfio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320" y="3513640"/>
            <a:ext cx="1939311" cy="1583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 descr="barco-18_zpsc4cfc09f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432" y="1683812"/>
            <a:ext cx="5097760" cy="337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318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RTURO PRATT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610" y="112542"/>
            <a:ext cx="11887200" cy="6045942"/>
          </a:xfrm>
        </p:spPr>
      </p:pic>
    </p:spTree>
    <p:extLst>
      <p:ext uri="{BB962C8B-B14F-4D97-AF65-F5344CB8AC3E}">
        <p14:creationId xmlns:p14="http://schemas.microsoft.com/office/powerpoint/2010/main" val="2565413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ristian Benavides on Behanc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8564" r="772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3285" y="1248305"/>
            <a:ext cx="5566956" cy="435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lamada ovalada 4"/>
          <p:cNvSpPr/>
          <p:nvPr/>
        </p:nvSpPr>
        <p:spPr>
          <a:xfrm>
            <a:off x="3883093" y="146566"/>
            <a:ext cx="4412699" cy="1692680"/>
          </a:xfrm>
          <a:prstGeom prst="wedgeEllipseCallout">
            <a:avLst>
              <a:gd name="adj1" fmla="val -66968"/>
              <a:gd name="adj2" fmla="val 7461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SI, SALTE PERO NO LOGRÉ LLEGAR HASTA EL OTRO BARCO Y CAÍ AL MAR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Llamada ovalada 5"/>
          <p:cNvSpPr/>
          <p:nvPr/>
        </p:nvSpPr>
        <p:spPr>
          <a:xfrm>
            <a:off x="2365740" y="4500502"/>
            <a:ext cx="4103209" cy="1577256"/>
          </a:xfrm>
          <a:prstGeom prst="wedgeEllipseCallout">
            <a:avLst>
              <a:gd name="adj1" fmla="val -72453"/>
              <a:gd name="adj2" fmla="val -3331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MI BARCO SE HUNDIÓ Y PERDIMOS ESTA BATALLA. 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Imagen 1" descr="GIF-FB_ok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411" y="1968360"/>
            <a:ext cx="5128642" cy="2884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7487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Mar GIFs - Get the best gif on GIFER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646" y="147243"/>
            <a:ext cx="10058400" cy="561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emilia arturo prat (online-audio-converter.com)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95971" y="3745613"/>
            <a:ext cx="609600" cy="609600"/>
          </a:xfrm>
        </p:spPr>
      </p:pic>
      <p:pic>
        <p:nvPicPr>
          <p:cNvPr id="5" name="Picture 6" descr="Cristian Benavides on Behance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8564" r="772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150" y="1710751"/>
            <a:ext cx="4644955" cy="363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lamada rectangular redondeada 5"/>
          <p:cNvSpPr/>
          <p:nvPr/>
        </p:nvSpPr>
        <p:spPr>
          <a:xfrm>
            <a:off x="4079630" y="1116322"/>
            <a:ext cx="5852160" cy="1836235"/>
          </a:xfrm>
          <a:prstGeom prst="wedgeRoundRectCallout">
            <a:avLst>
              <a:gd name="adj1" fmla="val -70411"/>
              <a:gd name="adj2" fmla="val 60774"/>
              <a:gd name="adj3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ESTE COMBATE </a:t>
            </a:r>
            <a:r>
              <a:rPr lang="es-CL" b="1" dirty="0">
                <a:solidFill>
                  <a:schemeClr val="tx1"/>
                </a:solidFill>
                <a:latin typeface="Comic Sans MS" panose="030F0702030302020204" pitchFamily="66" charset="0"/>
              </a:rPr>
              <a:t>S</a:t>
            </a:r>
            <a:r>
              <a:rPr lang="es-CL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 DESARROLLÓ EN MAYO Y POR ESTO MAYO ES EL MES DE MAR</a:t>
            </a:r>
            <a:endParaRPr lang="en-US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713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62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ció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BAB94BD4-5D6D-4148-AB57-A4CCF1FD4E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156</TotalTime>
  <Words>148</Words>
  <Application>Microsoft Macintosh PowerPoint</Application>
  <PresentationFormat>Personalizado</PresentationFormat>
  <Paragraphs>14</Paragraphs>
  <Slides>9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Retrospección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Camila</dc:creator>
  <cp:lastModifiedBy>Katherine Mena</cp:lastModifiedBy>
  <cp:revision>11</cp:revision>
  <dcterms:created xsi:type="dcterms:W3CDTF">2020-05-17T20:32:52Z</dcterms:created>
  <dcterms:modified xsi:type="dcterms:W3CDTF">2020-05-20T20:57:23Z</dcterms:modified>
</cp:coreProperties>
</file>