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7" r:id="rId1"/>
  </p:sldMasterIdLst>
  <p:sldIdLst>
    <p:sldId id="280" r:id="rId2"/>
    <p:sldId id="278" r:id="rId3"/>
    <p:sldId id="283" r:id="rId4"/>
    <p:sldId id="284" r:id="rId5"/>
    <p:sldId id="285" r:id="rId6"/>
    <p:sldId id="293" r:id="rId7"/>
    <p:sldId id="294" r:id="rId8"/>
    <p:sldId id="295" r:id="rId9"/>
    <p:sldId id="301" r:id="rId10"/>
    <p:sldId id="300" r:id="rId11"/>
    <p:sldId id="302" r:id="rId12"/>
    <p:sldId id="277" r:id="rId13"/>
    <p:sldId id="282" r:id="rId14"/>
    <p:sldId id="281" r:id="rId15"/>
    <p:sldId id="286" r:id="rId16"/>
    <p:sldId id="287" r:id="rId17"/>
    <p:sldId id="288" r:id="rId18"/>
    <p:sldId id="289" r:id="rId19"/>
    <p:sldId id="290" r:id="rId20"/>
    <p:sldId id="291" r:id="rId21"/>
    <p:sldId id="296" r:id="rId22"/>
    <p:sldId id="297" r:id="rId23"/>
    <p:sldId id="298" r:id="rId24"/>
    <p:sldId id="299" r:id="rId25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sin título" id="{CCCAE169-51AB-4ABA-B063-E621645F6F97}">
          <p14:sldIdLst>
            <p14:sldId id="280"/>
            <p14:sldId id="278"/>
            <p14:sldId id="283"/>
            <p14:sldId id="284"/>
            <p14:sldId id="285"/>
            <p14:sldId id="293"/>
            <p14:sldId id="294"/>
            <p14:sldId id="295"/>
            <p14:sldId id="301"/>
            <p14:sldId id="300"/>
            <p14:sldId id="302"/>
            <p14:sldId id="277"/>
            <p14:sldId id="282"/>
            <p14:sldId id="281"/>
            <p14:sldId id="286"/>
            <p14:sldId id="287"/>
            <p14:sldId id="288"/>
            <p14:sldId id="289"/>
            <p14:sldId id="290"/>
            <p14:sldId id="291"/>
            <p14:sldId id="296"/>
            <p14:sldId id="297"/>
            <p14:sldId id="298"/>
            <p14:sldId id="29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FF"/>
    <a:srgbClr val="FF66CC"/>
    <a:srgbClr val="ED03D1"/>
    <a:srgbClr val="BA36AA"/>
    <a:srgbClr val="00FF00"/>
    <a:srgbClr val="A3EFC7"/>
    <a:srgbClr val="FF6600"/>
    <a:srgbClr val="C0B5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0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26-05-2020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74722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26-05-2020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80990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26-05-2020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96883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26-05-2020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13866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26-05-2020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71020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26-05-2020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77565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26-05-2020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03921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26-05-2020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76828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26-05-2020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77455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26-05-2020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03542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26-05-2020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775771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26-05-2020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224382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26-05-2020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668509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26-05-2020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36281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26-05-2020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440273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26-05-2020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38810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26-05-2020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86204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5E384C1-F9B0-4A13-BDF7-07E6B5E5C52F}" type="datetimeFigureOut">
              <a:rPr lang="es-CL" smtClean="0"/>
              <a:t>26-05-2020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91677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  <p:sldLayoutId id="2147483819" r:id="rId12"/>
    <p:sldLayoutId id="2147483820" r:id="rId13"/>
    <p:sldLayoutId id="2147483821" r:id="rId14"/>
    <p:sldLayoutId id="2147483822" r:id="rId15"/>
    <p:sldLayoutId id="2147483823" r:id="rId16"/>
    <p:sldLayoutId id="2147483824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jpeg"/><Relationship Id="rId12" Type="http://schemas.openxmlformats.org/officeDocument/2006/relationships/image" Target="../media/image17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2.png"/><Relationship Id="rId12" Type="http://schemas.openxmlformats.org/officeDocument/2006/relationships/image" Target="../media/image18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0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9.png"/><Relationship Id="rId11" Type="http://schemas.openxmlformats.org/officeDocument/2006/relationships/image" Target="../media/image18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6.png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35.png"/><Relationship Id="rId5" Type="http://schemas.openxmlformats.org/officeDocument/2006/relationships/image" Target="../media/image18.png"/><Relationship Id="rId4" Type="http://schemas.openxmlformats.org/officeDocument/2006/relationships/image" Target="../media/image34.jpe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40.jpe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slide" Target="slide18.xml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7" Type="http://schemas.openxmlformats.org/officeDocument/2006/relationships/image" Target="../media/image38.png"/><Relationship Id="rId2" Type="http://schemas.openxmlformats.org/officeDocument/2006/relationships/slide" Target="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61.gi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slide" Target="slide20.xml"/><Relationship Id="rId5" Type="http://schemas.openxmlformats.org/officeDocument/2006/relationships/image" Target="../media/image38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227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prende_los_Colores_Primarios_con_Mon_el_dragn_y_Lupito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063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018" y="294467"/>
            <a:ext cx="11499181" cy="64085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18851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431" y="247973"/>
            <a:ext cx="11065789" cy="635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80536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918" y="492210"/>
            <a:ext cx="10910807" cy="59936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5027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306257" y="114364"/>
            <a:ext cx="11117724" cy="9233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¿Clasificamos elementos de color rojo ? </a:t>
            </a:r>
            <a:endParaRPr lang="es-ES" sz="5400" dirty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4521" y="1177591"/>
            <a:ext cx="5398576" cy="574212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9136189">
            <a:off x="573705" y="5245515"/>
            <a:ext cx="1137660" cy="723284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999598" y="3952928"/>
            <a:ext cx="750773" cy="5781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2" descr="RECURSOS y ACTIVIDADES para Educación Infantil: Elementos de color ...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1140" y="5179797"/>
            <a:ext cx="835003" cy="10073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67928" y="2212255"/>
            <a:ext cx="1001386" cy="9327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84860" y="1677454"/>
            <a:ext cx="1233838" cy="1146948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48856" y="4048652"/>
            <a:ext cx="939683" cy="914286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53427" y="3042876"/>
            <a:ext cx="926984" cy="78730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3475" y="1917307"/>
            <a:ext cx="1181974" cy="90709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2" name="correcto__Efecto_de_sonid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21629" y="374813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662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2.59259E-6 C 0.00625 -0.01157 0.02838 -0.02222 0.03632 -0.02222 C 0.08554 -0.02222 0.13645 0.15371 0.13645 0.32963 C 0.13645 0.24074 0.16172 0.15371 0.18567 0.15371 C 0.21093 0.15371 0.23476 0.24213 0.23476 0.32963 C 0.23476 0.28588 0.24739 0.24074 0.26015 0.24074 C 0.27265 0.24074 0.28554 0.28449 0.28554 0.32963 C 0.28554 0.30695 0.29205 0.28588 0.29817 0.28588 C 0.30455 0.28588 0.3108 0.30834 0.3108 0.32963 C 0.3108 0.31783 0.3138 0.30695 0.31718 0.30695 C 0.31875 0.30695 0.32356 0.31829 0.32356 0.32963 C 0.32356 0.32385 0.32526 0.31783 0.32669 0.31783 C 0.32669 0.31945 0.32981 0.32361 0.32981 0.32963 C 0.32981 0.32662 0.32981 0.32385 0.33138 0.32385 C 0.33138 0.325 0.33294 0.32685 0.33294 0.32963 C 0.33294 0.32801 0.33294 0.32662 0.33294 0.325 C 0.33476 0.325 0.33476 0.32662 0.33476 0.32801 C 0.33632 0.32801 0.33632 0.32685 0.33632 0.325 C 0.33815 0.325 0.33815 0.32662 0.33815 0.32801 " pathEditMode="relative" rAng="0" ptsTypes="AAAAAAAAAAAAAAAAA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01" y="15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367 0.11597 C -0.00885 0.11018 0.00781 0.10486 0.01393 0.10486 C 0.05117 0.10486 0.08958 0.19282 0.08958 0.28079 C 0.08958 0.23634 0.10885 0.19282 0.12682 0.19282 C 0.14596 0.19282 0.16393 0.23704 0.16393 0.28079 C 0.16393 0.25879 0.17357 0.23634 0.1832 0.23634 C 0.19271 0.23634 0.20247 0.2581 0.20247 0.28079 C 0.20247 0.26944 0.20729 0.25879 0.21198 0.25879 C 0.2168 0.25879 0.22148 0.27014 0.22148 0.28079 C 0.22148 0.275 0.22383 0.26944 0.2263 0.26944 C 0.2276 0.26944 0.23112 0.27523 0.23112 0.28079 C 0.23112 0.27801 0.23242 0.275 0.23346 0.275 C 0.23346 0.27569 0.23581 0.27778 0.23581 0.28079 C 0.23581 0.27917 0.23581 0.27801 0.23711 0.27801 C 0.23711 0.27847 0.23841 0.2794 0.23841 0.28079 C 0.23841 0.28009 0.23841 0.27917 0.23841 0.27847 C 0.23958 0.27847 0.23958 0.27917 0.23958 0.28009 C 0.24089 0.28009 0.24089 0.2794 0.24089 0.27847 C 0.24219 0.27847 0.24219 0.27917 0.24219 0.28009 " pathEditMode="relative" rAng="0" ptsTypes="AAAAAAAAAAAAAAAAAAA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86" y="7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727 -0.1787 C 0.1513 -0.1868 0.16523 -0.19467 0.17031 -0.19467 C 0.2013 -0.19467 0.23333 -0.06967 0.23333 0.05533 C 0.23333 -0.00764 0.24935 -0.06967 0.26432 -0.06967 C 0.28034 -0.06967 0.29531 -0.00671 0.29531 0.05533 C 0.29531 0.02431 0.30326 -0.00764 0.31133 -0.00764 C 0.31927 -0.00764 0.32734 0.02338 0.32734 0.05533 C 0.32734 0.03935 0.33138 0.02431 0.33529 0.02431 C 0.33932 0.02431 0.34323 0.04028 0.34323 0.05533 C 0.34323 0.04722 0.34518 0.03935 0.34727 0.03935 C 0.34831 0.03935 0.3513 0.04746 0.3513 0.05533 C 0.3513 0.05139 0.35234 0.04722 0.35326 0.04722 C 0.35326 0.04815 0.35521 0.05116 0.35521 0.05533 C 0.35521 0.05324 0.35521 0.05139 0.35625 0.05139 C 0.35625 0.05232 0.35729 0.05347 0.35729 0.05533 C 0.35729 0.0544 0.35729 0.05324 0.35729 0.05232 C 0.35833 0.05232 0.35833 0.05324 0.35833 0.0544 C 0.35937 0.0544 0.35937 0.05347 0.35937 0.05232 C 0.36042 0.05232 0.36042 0.05324 0.36042 0.0544 " pathEditMode="relative" rAng="0" ptsTypes="AAAAAAAAAAAAAAAAAAA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51" y="10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0.025 C -0.00612 -0.02037 -0.02682 -0.01597 -0.03437 -0.01597 C -0.0806 -0.01597 -0.12838 -0.08564 -0.12838 -0.15532 C -0.12838 -0.12037 -0.15221 -0.08564 -0.17448 -0.08564 C -0.19844 -0.08564 -0.2207 -0.12083 -0.2207 -0.15532 C -0.2207 -0.13819 -0.23255 -0.12037 -0.24466 -0.12037 C -0.25638 -0.12037 -0.26849 -0.13773 -0.26849 -0.15532 C -0.26849 -0.14652 -0.27448 -0.13819 -0.28034 -0.13819 C -0.28633 -0.13819 -0.29219 -0.14699 -0.29219 -0.15532 C -0.29219 -0.15092 -0.29505 -0.14652 -0.29818 -0.14652 C -0.29974 -0.14652 -0.30417 -0.15115 -0.30417 -0.15532 C -0.30417 -0.15324 -0.30573 -0.15092 -0.30716 -0.15092 C -0.30716 -0.15046 -0.31003 -0.15301 -0.31003 -0.15532 C -0.31003 -0.15416 -0.31003 -0.15324 -0.31159 -0.15324 C -0.31159 -0.1537 -0.31315 -0.15439 -0.31315 -0.15532 C -0.31315 -0.15486 -0.31315 -0.15416 -0.31315 -0.1537 C -0.31471 -0.1537 -0.31471 -0.15416 -0.31471 -0.15486 C -0.31628 -0.15486 -0.31628 -0.15439 -0.31628 -0.1537 C -0.31771 -0.1537 -0.31771 -0.15416 -0.31771 -0.15486 " pathEditMode="relative" rAng="0" ptsTypes="AAAAAAAAAAAAAAAAAAA">
                                      <p:cBhvr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85" y="-60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214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267272" y="114364"/>
            <a:ext cx="11195694" cy="9233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¿Clasificamos elementos de color azul ? </a:t>
            </a:r>
            <a:endParaRPr lang="es-ES" sz="5400" dirty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1948" y="1238990"/>
            <a:ext cx="4349998" cy="526578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647" y="1696307"/>
            <a:ext cx="891453" cy="9193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76185" y="1695229"/>
            <a:ext cx="931211" cy="8576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1822" y="3119204"/>
            <a:ext cx="976802" cy="8557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10536" y="5215944"/>
            <a:ext cx="1251911" cy="1171514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76185" y="3440085"/>
            <a:ext cx="1166252" cy="1118324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1822" y="5179776"/>
            <a:ext cx="1300672" cy="1167650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21036" y="4037565"/>
            <a:ext cx="976673" cy="11422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correcto__Efecto_de_sonid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47022" y="401283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810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2.59259E-6 C 0.00599 -0.00209 0.02669 -0.00417 0.03424 -0.00417 C 0.08034 -0.00417 0.12799 0.02963 0.12799 0.06365 C 0.12799 0.04653 0.15182 0.02963 0.17409 0.02963 C 0.19791 0.02963 0.22018 0.04676 0.22018 0.06365 C 0.22018 0.05509 0.23203 0.04653 0.24401 0.04653 C 0.25586 0.04653 0.26797 0.05486 0.26797 0.06365 C 0.26797 0.05926 0.27395 0.05509 0.27968 0.05509 C 0.28567 0.05509 0.29153 0.05949 0.29153 0.06365 C 0.29153 0.06134 0.2944 0.05926 0.29752 0.05926 C 0.29909 0.05926 0.30351 0.06134 0.30351 0.06365 C 0.30351 0.0625 0.30507 0.06134 0.30651 0.06134 C 0.30651 0.06157 0.30937 0.0625 0.30937 0.06365 C 0.30937 0.06296 0.30937 0.0625 0.31093 0.0625 C 0.31093 0.06273 0.3125 0.06296 0.3125 0.06365 C 0.3125 0.06319 0.3125 0.06296 0.3125 0.06273 C 0.31406 0.06273 0.31406 0.06296 0.31406 0.06319 C 0.31562 0.06319 0.31562 0.06296 0.31562 0.06273 C 0.31718 0.06273 0.31718 0.06296 0.31718 0.06319 " pathEditMode="relative" rAng="0" ptsTypes="AAAAAAAAAAAAAAAAAAA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59" y="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0.01852 C 0.00651 -0.01736 0.0289 -0.01597 0.03711 -0.01597 C 0.08711 -0.01597 0.1388 -0.03588 0.1388 -0.05556 C 0.1388 -0.0456 0.16471 -0.03588 0.1888 -0.03588 C 0.21471 -0.03588 0.23893 -0.04584 0.23893 -0.05556 C 0.23893 -0.0507 0.25169 -0.0456 0.26471 -0.0456 C 0.27747 -0.0456 0.29062 -0.0507 0.29062 -0.05556 C 0.29062 -0.05324 0.29713 -0.0507 0.30338 -0.0507 C 0.30989 -0.0507 0.31614 -0.05324 0.31614 -0.05556 C 0.31614 -0.0544 0.3194 -0.05324 0.32265 -0.05324 C 0.32435 -0.05324 0.32929 -0.0544 0.32929 -0.05556 C 0.32929 -0.05509 0.33086 -0.0544 0.33242 -0.0544 C 0.33242 -0.05463 0.33554 -0.05509 0.33554 -0.05556 C 0.33554 -0.05533 0.33554 -0.05509 0.33724 -0.05509 C 0.33724 -0.05509 0.33893 -0.05533 0.33893 -0.05556 C 0.33893 -0.05556 0.33893 -0.05533 0.33893 -0.05509 C 0.34062 -0.05509 0.34062 -0.05533 0.34062 -0.05556 C 0.34232 -0.05556 0.34232 -0.05533 0.34232 -0.05509 C 0.34401 -0.05509 0.34401 -0.05533 0.34401 -0.05556 " pathEditMode="relative" rAng="0" ptsTypes="AAAAAAAAAAAAAAAAAAA">
                                      <p:cBhvr>
                                        <p:cTn id="2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201" y="-1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0.00995 C -0.00404 -0.01296 -0.01797 -0.01597 -0.02292 -0.01597 C -0.05377 -0.01597 -0.08555 0.03264 -0.08555 0.08148 C -0.08555 0.05671 -0.10143 0.03264 -0.11627 0.03264 C -0.13229 0.03264 -0.14713 0.05718 -0.14713 0.08148 C -0.14713 0.06921 -0.15495 0.05671 -0.16302 0.05671 C -0.17096 0.05671 -0.1789 0.06898 -0.1789 0.08148 C -0.1789 0.07523 -0.18294 0.06921 -0.18685 0.06921 C -0.19088 0.06921 -0.19466 0.07546 -0.19466 0.08148 C -0.19466 0.07824 -0.19661 0.07523 -0.1987 0.07523 C -0.19974 0.07523 -0.20273 0.07824 -0.20273 0.08148 C -0.20273 0.07986 -0.20377 0.07824 -0.20469 0.07824 C -0.20469 0.07778 -0.20664 0.07963 -0.20664 0.08148 C -0.20664 0.08056 -0.20664 0.07986 -0.20768 0.07986 C -0.20768 0.08009 -0.20872 0.08056 -0.20872 0.08148 C -0.20872 0.08102 -0.20872 0.08056 -0.20872 0.08009 C -0.20976 0.08009 -0.20976 0.08056 -0.20976 0.08102 C -0.21081 0.08102 -0.21081 0.08056 -0.21081 0.08009 C -0.21172 0.08009 -0.21172 0.08056 -0.21172 0.08102 " pathEditMode="relative" rAng="0" ptsTypes="AAAAAAAAAAAAAAAAAAA">
                                      <p:cBhvr>
                                        <p:cTn id="2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86" y="42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214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095" y="1153604"/>
            <a:ext cx="5251279" cy="5394171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66553" y="230274"/>
            <a:ext cx="12125447" cy="9233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¿Clasificamos elementos de color amarillo ? </a:t>
            </a:r>
            <a:endParaRPr lang="es-ES" sz="5400" dirty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105" y="5271367"/>
            <a:ext cx="1346032" cy="1003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92643" y="2166438"/>
            <a:ext cx="928029" cy="98888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6296" y="1540920"/>
            <a:ext cx="1273426" cy="129087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83112" y="5474616"/>
            <a:ext cx="965079" cy="8888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23009" y="3531158"/>
            <a:ext cx="1249010" cy="10408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20671" y="3433713"/>
            <a:ext cx="1255041" cy="1235732"/>
          </a:xfrm>
          <a:prstGeom prst="rect">
            <a:avLst/>
          </a:prstGeom>
        </p:spPr>
      </p:pic>
      <p:pic>
        <p:nvPicPr>
          <p:cNvPr id="10" name="correcto__Efecto_de_sonid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81496" y="436464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408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2 0.00208 C 0.02708 -0.00625 0.04466 -0.01412 0.05104 -0.01412 C 0.09023 -0.01412 0.13072 0.11343 0.13072 0.2412 C 0.13072 0.17685 0.15091 0.11343 0.16979 0.11343 C 0.1901 0.11343 0.20898 0.17778 0.20898 0.2412 C 0.20898 0.20949 0.21901 0.17685 0.22916 0.17685 C 0.23919 0.17685 0.24947 0.20857 0.24947 0.2412 C 0.24947 0.22477 0.25455 0.20949 0.2595 0.20949 C 0.26458 0.20949 0.26953 0.2257 0.26953 0.2412 C 0.26953 0.23287 0.272 0.22477 0.2746 0.22477 C 0.27591 0.22477 0.27968 0.2331 0.27968 0.2412 C 0.27968 0.23704 0.28099 0.23287 0.28216 0.23287 C 0.28216 0.2338 0.28463 0.23681 0.28463 0.2412 C 0.28463 0.23889 0.28463 0.23704 0.28593 0.23704 C 0.28593 0.23796 0.28724 0.23912 0.28724 0.2412 C 0.28724 0.24005 0.28724 0.23889 0.28724 0.23796 C 0.28854 0.23796 0.28854 0.23889 0.28854 0.24005 C 0.28984 0.24005 0.28984 0.23912 0.28984 0.23796 C 0.29127 0.23796 0.29127 0.23889 0.29127 0.24005 " pathEditMode="relative" rAng="0" ptsTypes="AAAAAAAAAAAAAAAAA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64" y="111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3.7037E-6 C -0.00534 -0.00463 -0.02331 -0.00903 -0.02995 -0.00903 C -0.06992 -0.00903 -0.11133 0.06412 -0.11133 0.13773 C -0.11133 0.10069 -0.13216 0.06412 -0.15156 0.06412 C -0.17226 0.06412 -0.19166 0.10092 -0.19166 0.13773 C -0.19166 0.11921 -0.20182 0.10069 -0.21237 0.10069 C -0.22252 0.10069 -0.23307 0.11875 -0.23307 0.13773 C -0.23307 0.12801 -0.23828 0.11921 -0.24323 0.11921 C -0.24844 0.11921 -0.25364 0.1287 -0.25364 0.13773 C -0.25364 0.13287 -0.25599 0.12801 -0.25872 0.12801 C -0.26015 0.12801 -0.26393 0.13287 -0.26393 0.13773 C -0.26393 0.13495 -0.26536 0.13287 -0.26653 0.13287 C -0.26653 0.13217 -0.26901 0.13495 -0.26901 0.13773 C -0.26901 0.13611 -0.26901 0.13495 -0.27031 0.13495 C -0.27031 0.13588 -0.27174 0.13657 -0.27174 0.13773 C -0.27174 0.1368 -0.27174 0.13611 -0.27174 0.13588 C -0.27305 0.13588 -0.27305 0.13611 -0.27305 0.1368 C -0.27448 0.1368 -0.27448 0.13657 -0.27448 0.13588 C -0.27565 0.13588 -0.27565 0.13611 -0.27565 0.1368 " pathEditMode="relative" rAng="0" ptsTypes="AAAAAAAAAAAAAAAAAAA">
                                      <p:cBhvr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89" y="6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487 -0.49282 C -0.12891 -0.50092 -0.14284 -0.50879 -0.14792 -0.50879 C -0.17891 -0.50879 -0.21094 -0.38379 -0.21094 -0.25879 C -0.21094 -0.32175 -0.22695 -0.38379 -0.24193 -0.38379 C -0.25794 -0.38379 -0.27292 -0.32083 -0.27292 -0.25879 C -0.27292 -0.28981 -0.28086 -0.32175 -0.28893 -0.32175 C -0.29688 -0.32175 -0.30495 -0.29074 -0.30495 -0.25879 C -0.30495 -0.27476 -0.30899 -0.28981 -0.31289 -0.28981 C -0.31693 -0.28981 -0.32083 -0.27384 -0.32083 -0.25879 C -0.32083 -0.26689 -0.32279 -0.27476 -0.32487 -0.27476 C -0.32591 -0.27476 -0.32891 -0.26666 -0.32891 -0.25879 C -0.32891 -0.26273 -0.32995 -0.26689 -0.33086 -0.26689 C -0.33086 -0.26782 -0.33281 -0.26296 -0.33281 -0.25879 C -0.33281 -0.26088 -0.33281 -0.26273 -0.33386 -0.26273 C -0.33386 -0.2618 -0.3349 -0.26064 -0.3349 -0.25879 C -0.3349 -0.25972 -0.3349 -0.26088 -0.3349 -0.2618 C -0.33594 -0.2618 -0.33594 -0.26088 -0.33594 -0.25972 C -0.33698 -0.25972 -0.33698 -0.26064 -0.33698 -0.2618 C -0.33802 -0.2618 -0.33802 -0.26088 -0.33802 -0.25972 " pathEditMode="relative" rAng="0" ptsTypes="AAAAAAAAAAAAAAAAAAA">
                                      <p:cBhvr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64" y="10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214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emaforo Rojo Vectores Libres de Derechos - iStoc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3195" y="1880316"/>
            <a:ext cx="2821392" cy="405326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Tres_Colores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974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59346" y="1145025"/>
            <a:ext cx="609600" cy="6096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869143" y="314028"/>
            <a:ext cx="96725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¿De que color está el semáforo ?</a:t>
            </a:r>
            <a:endParaRPr lang="es-ES" sz="4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7396" y="1628042"/>
            <a:ext cx="1506596" cy="146587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47396" y="3325149"/>
            <a:ext cx="1505368" cy="146431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47396" y="5020693"/>
            <a:ext cx="1505368" cy="1477998"/>
          </a:xfrm>
          <a:prstGeom prst="rect">
            <a:avLst/>
          </a:prstGeom>
        </p:spPr>
      </p:pic>
      <p:pic>
        <p:nvPicPr>
          <p:cNvPr id="8" name="Picture 2" descr="Flecha Roja Transparent &amp; PNG Clipart Free Download - YWD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87741">
            <a:off x="4796422" y="2976054"/>
            <a:ext cx="2556824" cy="387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8771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515" numSld="999" showWhenStopped="0">
                <p:cTn id="2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arjetas de felicitación «Camión volquete de dibujos animados rojo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792" y="2241266"/>
            <a:ext cx="3216722" cy="428896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959295" y="618828"/>
            <a:ext cx="96725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¿De que color es este camión ?</a:t>
            </a:r>
            <a:endParaRPr lang="es-ES" sz="4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3458" y="1970905"/>
            <a:ext cx="1506596" cy="1465876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3458" y="3538305"/>
            <a:ext cx="1505368" cy="1464313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3458" y="5111434"/>
            <a:ext cx="1505368" cy="1477998"/>
          </a:xfrm>
          <a:prstGeom prst="rect">
            <a:avLst/>
          </a:prstGeom>
        </p:spPr>
      </p:pic>
      <p:pic>
        <p:nvPicPr>
          <p:cNvPr id="13" name="Picture 2" descr="Flecha Roja Transparent &amp; PNG Clipart Free Download - YW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87741">
            <a:off x="4465302" y="3777241"/>
            <a:ext cx="3090658" cy="468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567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959295" y="618828"/>
            <a:ext cx="96725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¿De que color es la luna?</a:t>
            </a:r>
            <a:endParaRPr lang="es-ES" sz="4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2230" y="1755644"/>
            <a:ext cx="1505368" cy="1464313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5692" y="4882640"/>
            <a:ext cx="1505368" cy="1477998"/>
          </a:xfrm>
          <a:prstGeom prst="rect">
            <a:avLst/>
          </a:prstGeom>
        </p:spPr>
      </p:pic>
      <p:pic>
        <p:nvPicPr>
          <p:cNvPr id="13" name="Picture 2" descr="Flecha Roja Transparent &amp; PNG Clipart Free Download - YW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9979">
            <a:off x="4574510" y="4805176"/>
            <a:ext cx="3090658" cy="468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Luna azul | Frases de luna, Fondo de pantalla animado gratis ..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778" y="2794715"/>
            <a:ext cx="3825025" cy="286876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2230" y="3361824"/>
            <a:ext cx="1506596" cy="146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357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505" y="2170052"/>
            <a:ext cx="9623539" cy="419349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1618" y="4266800"/>
            <a:ext cx="1282083" cy="1450437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3389" y="4312859"/>
            <a:ext cx="1603829" cy="1427261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652505" y="114364"/>
            <a:ext cx="10425225" cy="9233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¿Qué elementos no son de color rojo?</a:t>
            </a:r>
            <a:endParaRPr lang="es-ES" sz="540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8101" y="4067364"/>
            <a:ext cx="1762117" cy="191825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1997" y="4119316"/>
            <a:ext cx="1731168" cy="1780630"/>
          </a:xfrm>
          <a:prstGeom prst="rect">
            <a:avLst/>
          </a:prstGeom>
        </p:spPr>
      </p:pic>
      <p:pic>
        <p:nvPicPr>
          <p:cNvPr id="7170" name="Picture 2" descr="Pincel Pintura Rojo - Gráficos vectoriales gratis en Pixabay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91320">
            <a:off x="7090631" y="246846"/>
            <a:ext cx="4204992" cy="3779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5784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27" y="2252062"/>
            <a:ext cx="8691780" cy="37874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5958" y="4057361"/>
            <a:ext cx="1695879" cy="1578921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6847" y="4116506"/>
            <a:ext cx="1811814" cy="1460878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613519" y="114364"/>
            <a:ext cx="10503196" cy="9233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¿Qué elementos no son de color azul?</a:t>
            </a:r>
            <a:endParaRPr lang="es-ES" sz="5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4" name="Picture 2" descr="Pintura Pincel - Gráficos vectoriales gratis en Pixaba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8923" y="759417"/>
            <a:ext cx="3080668" cy="338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08568" y="4143092"/>
            <a:ext cx="1707764" cy="1445031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54544" y="4143092"/>
            <a:ext cx="1628918" cy="1540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768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7816" y="1519705"/>
            <a:ext cx="9447670" cy="39924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7706" y="3475376"/>
            <a:ext cx="1636445" cy="154916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5018" y="3412463"/>
            <a:ext cx="1353365" cy="1468057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54072" y="114364"/>
            <a:ext cx="11622092" cy="9233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¿Qué elementos no son de color amarillo?</a:t>
            </a:r>
            <a:endParaRPr lang="es-ES" sz="540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4041" y="3555762"/>
            <a:ext cx="1448265" cy="1255163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5627" y="3408760"/>
            <a:ext cx="1482289" cy="1402165"/>
          </a:xfrm>
          <a:prstGeom prst="rect">
            <a:avLst/>
          </a:prstGeom>
        </p:spPr>
      </p:pic>
      <p:pic>
        <p:nvPicPr>
          <p:cNvPr id="1026" name="Picture 2" descr="Pintura Pincel - Gráficos vectoriales gratis en Pixabay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5858" y="936297"/>
            <a:ext cx="2190306" cy="2416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6990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959295" y="618828"/>
            <a:ext cx="96725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¿De que color es el plátano?</a:t>
            </a:r>
            <a:endParaRPr lang="es-ES" sz="4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3458" y="3538305"/>
            <a:ext cx="1505368" cy="146431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3458" y="5111434"/>
            <a:ext cx="1505368" cy="147799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3458" y="1970905"/>
            <a:ext cx="1506596" cy="1465876"/>
          </a:xfrm>
          <a:prstGeom prst="rect">
            <a:avLst/>
          </a:prstGeom>
        </p:spPr>
      </p:pic>
      <p:pic>
        <p:nvPicPr>
          <p:cNvPr id="8" name="Imagen 7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8946" y="3040130"/>
            <a:ext cx="2636312" cy="269123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26" name="Picture 2" descr="Flecha Roja Transparent &amp; PNG Clipart Free Download - YWD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3492" y="3765816"/>
            <a:ext cx="3419966" cy="619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44923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346753" y="683158"/>
            <a:ext cx="96725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¿De que color es la frutilla?</a:t>
            </a:r>
            <a:endParaRPr lang="es-ES" sz="4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0" name="Picture 2" descr="dibujo frutilla - Buscar con Google | Fresas dibujo, Dibujos de ...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487" y="2699934"/>
            <a:ext cx="2762250" cy="326707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3458" y="3538305"/>
            <a:ext cx="1505368" cy="146431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3458" y="5111434"/>
            <a:ext cx="1505368" cy="147799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3458" y="1970905"/>
            <a:ext cx="1506596" cy="1465876"/>
          </a:xfrm>
          <a:prstGeom prst="rect">
            <a:avLst/>
          </a:prstGeom>
        </p:spPr>
      </p:pic>
      <p:pic>
        <p:nvPicPr>
          <p:cNvPr id="7" name="Picture 2" descr="Flecha Roja Transparent &amp; PNG Clipart Free Download - YWD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56067">
            <a:off x="3914780" y="3534088"/>
            <a:ext cx="3347633" cy="619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57101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346753" y="683158"/>
            <a:ext cx="96725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¿De que color es la ballena?</a:t>
            </a:r>
            <a:endParaRPr lang="es-ES" sz="4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3458" y="3538305"/>
            <a:ext cx="1505368" cy="146431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3458" y="5111434"/>
            <a:ext cx="1505368" cy="147799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2230" y="1963613"/>
            <a:ext cx="1506596" cy="1465876"/>
          </a:xfrm>
          <a:prstGeom prst="rect">
            <a:avLst/>
          </a:prstGeom>
        </p:spPr>
      </p:pic>
      <p:pic>
        <p:nvPicPr>
          <p:cNvPr id="7" name="Picture 2" descr="Flecha Roja Transparent &amp; PNG Clipart Free Download - YW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73000">
            <a:off x="4854902" y="4587677"/>
            <a:ext cx="2568879" cy="619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Dibujo de Caricatura, Ballena para colorear | Dibujos para ...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27" y="2913672"/>
            <a:ext cx="4045650" cy="252412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28460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4" name="Picture 12" descr="Best Banana Clipart #10581 - Clipartion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6440" y="891384"/>
            <a:ext cx="6674965" cy="526144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2" name="Elipse 1">
            <a:hlinkClick r:id="rId3" action="ppaction://hlinksldjump"/>
          </p:cNvPr>
          <p:cNvSpPr/>
          <p:nvPr/>
        </p:nvSpPr>
        <p:spPr>
          <a:xfrm>
            <a:off x="759854" y="4237149"/>
            <a:ext cx="502276" cy="50227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39307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08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rutilla Caricatura Imágenes Y Fotos - 123R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7785" y="561222"/>
            <a:ext cx="5839578" cy="58395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2" name="Elipse 1">
            <a:hlinkClick r:id="rId3" action="ppaction://hlinksldjump"/>
          </p:cNvPr>
          <p:cNvSpPr/>
          <p:nvPr/>
        </p:nvSpPr>
        <p:spPr>
          <a:xfrm>
            <a:off x="579550" y="4365939"/>
            <a:ext cx="553792" cy="59242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74522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1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ᐈ Ballena vector de stock, imágenes caricaturas de ballenas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7778" y="557939"/>
            <a:ext cx="5715000" cy="5715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329855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14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43944" y="2445441"/>
            <a:ext cx="11135932" cy="175432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Mostramos elementos del color que indicara la tía …</a:t>
            </a:r>
          </a:p>
        </p:txBody>
      </p:sp>
    </p:spTree>
    <p:extLst>
      <p:ext uri="{BB962C8B-B14F-4D97-AF65-F5344CB8AC3E}">
        <p14:creationId xmlns:p14="http://schemas.microsoft.com/office/powerpoint/2010/main" val="621137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225652" y="642398"/>
            <a:ext cx="8497898" cy="9233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Elementos de color amarillo </a:t>
            </a:r>
            <a:endParaRPr lang="es-ES" sz="5400" dirty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074" name="Picture 2" descr="FICHAS PARA QUE LOS NIÑOS APRENDAN LOS COLO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054" y="1771790"/>
            <a:ext cx="3750390" cy="48380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815855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225652" y="642398"/>
            <a:ext cx="8497898" cy="9233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Elementos de color azul</a:t>
            </a:r>
            <a:endParaRPr lang="es-ES" sz="5400" dirty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026" name="Picture 2" descr="Menta Más Chocolate - RECURSOS y ACTIVIDADES PARA EDUCACIÓN INFANTIL: LOS COLO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358" y="1763075"/>
            <a:ext cx="3833863" cy="49554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96500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225652" y="642398"/>
            <a:ext cx="8497898" cy="9233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Elementos de color rojo</a:t>
            </a:r>
            <a:endParaRPr lang="es-ES" sz="5400" dirty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2050" name="Picture 2" descr="ficha para aprender el color rojo para niñ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2755" y="1831236"/>
            <a:ext cx="3557208" cy="48528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388306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ota">
  <a:themeElements>
    <a:clrScheme name="Gota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Got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ot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TM04033925[[fn=Gota]]</Template>
  <TotalTime>2965</TotalTime>
  <Words>117</Words>
  <Application>Microsoft Office PowerPoint</Application>
  <PresentationFormat>Panorámica</PresentationFormat>
  <Paragraphs>16</Paragraphs>
  <Slides>24</Slides>
  <Notes>0</Notes>
  <HiddenSlides>0</HiddenSlides>
  <MMClips>5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7" baseType="lpstr">
      <vt:lpstr>Arial</vt:lpstr>
      <vt:lpstr>Tw Cen MT</vt:lpstr>
      <vt:lpstr>Gota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silene alejandra</dc:creator>
  <cp:lastModifiedBy>silene alejandra</cp:lastModifiedBy>
  <cp:revision>195</cp:revision>
  <dcterms:created xsi:type="dcterms:W3CDTF">2020-05-07T03:52:18Z</dcterms:created>
  <dcterms:modified xsi:type="dcterms:W3CDTF">2020-05-26T19:17:09Z</dcterms:modified>
</cp:coreProperties>
</file>