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4" r:id="rId1"/>
  </p:sldMasterIdLst>
  <p:sldIdLst>
    <p:sldId id="281" r:id="rId2"/>
    <p:sldId id="288" r:id="rId3"/>
    <p:sldId id="292" r:id="rId4"/>
    <p:sldId id="259" r:id="rId5"/>
    <p:sldId id="260" r:id="rId6"/>
    <p:sldId id="262" r:id="rId7"/>
    <p:sldId id="283" r:id="rId8"/>
    <p:sldId id="264" r:id="rId9"/>
    <p:sldId id="289" r:id="rId10"/>
    <p:sldId id="282" r:id="rId11"/>
    <p:sldId id="290" r:id="rId12"/>
    <p:sldId id="265" r:id="rId13"/>
    <p:sldId id="266" r:id="rId14"/>
    <p:sldId id="269" r:id="rId15"/>
    <p:sldId id="267" r:id="rId16"/>
    <p:sldId id="268" r:id="rId17"/>
    <p:sldId id="291" r:id="rId18"/>
    <p:sldId id="263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4" r:id="rId29"/>
    <p:sldId id="285" r:id="rId30"/>
    <p:sldId id="286" r:id="rId31"/>
    <p:sldId id="287" r:id="rId32"/>
    <p:sldId id="256" r:id="rId33"/>
    <p:sldId id="270" r:id="rId34"/>
  </p:sldIdLst>
  <p:sldSz cx="9144000" cy="6858000" type="screen4x3"/>
  <p:notesSz cx="6858000" cy="9144000"/>
  <p:defaultTextStyle>
    <a:defPPr lvl="0">
      <a:defRPr lang="es-CL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6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8C99-1133-4F7A-9D63-15060571EC39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4C36-7E50-4B1D-A2C5-2BED06CC4C5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60564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8C99-1133-4F7A-9D63-15060571EC39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4C36-7E50-4B1D-A2C5-2BED06CC4C5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6150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8C99-1133-4F7A-9D63-15060571EC39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4C36-7E50-4B1D-A2C5-2BED06CC4C5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46441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8C99-1133-4F7A-9D63-15060571EC39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4C36-7E50-4B1D-A2C5-2BED06CC4C5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45760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8C99-1133-4F7A-9D63-15060571EC39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4C36-7E50-4B1D-A2C5-2BED06CC4C5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9599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8C99-1133-4F7A-9D63-15060571EC39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4C36-7E50-4B1D-A2C5-2BED06CC4C5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1331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8C99-1133-4F7A-9D63-15060571EC39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4C36-7E50-4B1D-A2C5-2BED06CC4C5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53730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8C99-1133-4F7A-9D63-15060571EC39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4C36-7E50-4B1D-A2C5-2BED06CC4C5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58951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8C99-1133-4F7A-9D63-15060571EC39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4C36-7E50-4B1D-A2C5-2BED06CC4C5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56044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8C99-1133-4F7A-9D63-15060571EC39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4C36-7E50-4B1D-A2C5-2BED06CC4C5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69717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8C99-1133-4F7A-9D63-15060571EC39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4C36-7E50-4B1D-A2C5-2BED06CC4C58}" type="slidenum">
              <a:rPr lang="es-CL" smtClean="0"/>
              <a:t>‹Nº›</a:t>
            </a:fld>
            <a:endParaRPr lang="es-CL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8547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8C99-1133-4F7A-9D63-15060571EC39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4C36-7E50-4B1D-A2C5-2BED06CC4C5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357457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8C99-1133-4F7A-9D63-15060571EC39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4C36-7E50-4B1D-A2C5-2BED06CC4C58}" type="slidenum">
              <a:rPr lang="es-CL" smtClean="0"/>
              <a:t>‹Nº›</a:t>
            </a:fld>
            <a:endParaRPr lang="es-CL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31858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8C99-1133-4F7A-9D63-15060571EC39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4C36-7E50-4B1D-A2C5-2BED06CC4C5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56890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8C99-1133-4F7A-9D63-15060571EC39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4C36-7E50-4B1D-A2C5-2BED06CC4C5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319293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8C99-1133-4F7A-9D63-15060571EC39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4C36-7E50-4B1D-A2C5-2BED06CC4C5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11063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38C99-1133-4F7A-9D63-15060571EC39}" type="datetimeFigureOut">
              <a:rPr lang="es-CL" smtClean="0"/>
              <a:t>26-05-2020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90394C36-7E50-4B1D-A2C5-2BED06CC4C5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04559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1.gi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5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1.gif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1.gi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1.gi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7.png"/><Relationship Id="rId5" Type="http://schemas.openxmlformats.org/officeDocument/2006/relationships/image" Target="../media/image59.png"/><Relationship Id="rId4" Type="http://schemas.openxmlformats.org/officeDocument/2006/relationships/image" Target="../media/image70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1.gi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2.png"/><Relationship Id="rId5" Type="http://schemas.openxmlformats.org/officeDocument/2006/relationships/image" Target="../media/image64.png"/><Relationship Id="rId4" Type="http://schemas.openxmlformats.org/officeDocument/2006/relationships/image" Target="../media/image7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gif"/><Relationship Id="rId4" Type="http://schemas.openxmlformats.org/officeDocument/2006/relationships/image" Target="../media/image6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1.gi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2.png"/><Relationship Id="rId5" Type="http://schemas.openxmlformats.org/officeDocument/2006/relationships/image" Target="../media/image60.jpeg"/><Relationship Id="rId4" Type="http://schemas.openxmlformats.org/officeDocument/2006/relationships/image" Target="../media/image74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1.gi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6.png"/><Relationship Id="rId5" Type="http://schemas.openxmlformats.org/officeDocument/2006/relationships/image" Target="../media/image64.png"/><Relationship Id="rId4" Type="http://schemas.openxmlformats.org/officeDocument/2006/relationships/image" Target="../media/image75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8.png"/><Relationship Id="rId11" Type="http://schemas.openxmlformats.org/officeDocument/2006/relationships/image" Target="../media/image82.png"/><Relationship Id="rId5" Type="http://schemas.openxmlformats.org/officeDocument/2006/relationships/image" Target="../media/image77.jpeg"/><Relationship Id="rId10" Type="http://schemas.openxmlformats.org/officeDocument/2006/relationships/image" Target="../media/image61.gif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9.png"/><Relationship Id="rId11" Type="http://schemas.openxmlformats.org/officeDocument/2006/relationships/image" Target="../media/image82.png"/><Relationship Id="rId5" Type="http://schemas.openxmlformats.org/officeDocument/2006/relationships/image" Target="../media/image84.jpeg"/><Relationship Id="rId10" Type="http://schemas.openxmlformats.org/officeDocument/2006/relationships/image" Target="../media/image61.gif"/><Relationship Id="rId4" Type="http://schemas.openxmlformats.org/officeDocument/2006/relationships/image" Target="../media/image83.png"/><Relationship Id="rId9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87.png"/><Relationship Id="rId11" Type="http://schemas.openxmlformats.org/officeDocument/2006/relationships/image" Target="../media/image82.png"/><Relationship Id="rId5" Type="http://schemas.openxmlformats.org/officeDocument/2006/relationships/image" Target="../media/image86.png"/><Relationship Id="rId10" Type="http://schemas.openxmlformats.org/officeDocument/2006/relationships/image" Target="../media/image61.gif"/><Relationship Id="rId4" Type="http://schemas.openxmlformats.org/officeDocument/2006/relationships/image" Target="../media/image85.png"/><Relationship Id="rId9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92.png"/><Relationship Id="rId11" Type="http://schemas.openxmlformats.org/officeDocument/2006/relationships/image" Target="../media/image82.png"/><Relationship Id="rId5" Type="http://schemas.openxmlformats.org/officeDocument/2006/relationships/image" Target="../media/image91.png"/><Relationship Id="rId10" Type="http://schemas.openxmlformats.org/officeDocument/2006/relationships/image" Target="../media/image61.gif"/><Relationship Id="rId4" Type="http://schemas.openxmlformats.org/officeDocument/2006/relationships/image" Target="../media/image90.png"/><Relationship Id="rId9" Type="http://schemas.openxmlformats.org/officeDocument/2006/relationships/image" Target="../media/image9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6.png"/><Relationship Id="rId11" Type="http://schemas.openxmlformats.org/officeDocument/2006/relationships/image" Target="../media/image82.png"/><Relationship Id="rId5" Type="http://schemas.openxmlformats.org/officeDocument/2006/relationships/image" Target="../media/image95.jpeg"/><Relationship Id="rId10" Type="http://schemas.openxmlformats.org/officeDocument/2006/relationships/image" Target="../media/image61.gif"/><Relationship Id="rId4" Type="http://schemas.openxmlformats.org/officeDocument/2006/relationships/image" Target="../media/image94.jpeg"/><Relationship Id="rId9" Type="http://schemas.openxmlformats.org/officeDocument/2006/relationships/image" Target="../media/image9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artes del cuerpo animadas - Imagui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129" y="847535"/>
            <a:ext cx="5499242" cy="5499242"/>
          </a:xfrm>
          <a:prstGeom prst="rect">
            <a:avLst/>
          </a:prstGeom>
          <a:ln w="1270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047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uestro Cuerpo  Cuerpo Humano  Pinkfong Canciones Infantile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7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Rectángulo"/>
          <p:cNvSpPr/>
          <p:nvPr/>
        </p:nvSpPr>
        <p:spPr>
          <a:xfrm>
            <a:off x="378692" y="433794"/>
            <a:ext cx="824247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cap="none" spc="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El cuerpo de divide en 3 partes:</a:t>
            </a:r>
            <a:endParaRPr lang="es-ES" sz="36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Picture 2" descr="Resultado de imagen para dibujo de cabez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5" t="7166" r="24010" b="7762"/>
          <a:stretch/>
        </p:blipFill>
        <p:spPr bwMode="auto">
          <a:xfrm>
            <a:off x="901071" y="1445871"/>
            <a:ext cx="1822972" cy="218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Resultado de imagen para dibujo de tronco cuerp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4" t="18823" r="10349" b="11690"/>
          <a:stretch/>
        </p:blipFill>
        <p:spPr bwMode="auto">
          <a:xfrm>
            <a:off x="5765712" y="1796077"/>
            <a:ext cx="1902239" cy="196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Imagen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714" y="5012168"/>
            <a:ext cx="1277686" cy="158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Imagen relacionad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8" r="16866"/>
          <a:stretch/>
        </p:blipFill>
        <p:spPr bwMode="auto">
          <a:xfrm>
            <a:off x="2816273" y="4450832"/>
            <a:ext cx="1683658" cy="215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14 CuadroTexto"/>
          <p:cNvSpPr txBox="1"/>
          <p:nvPr/>
        </p:nvSpPr>
        <p:spPr>
          <a:xfrm>
            <a:off x="3191283" y="2540000"/>
            <a:ext cx="180498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sz="2800" dirty="0" smtClean="0"/>
              <a:t>Cabeza</a:t>
            </a:r>
            <a:endParaRPr lang="es-CL" sz="2800" dirty="0"/>
          </a:p>
        </p:txBody>
      </p:sp>
      <p:sp>
        <p:nvSpPr>
          <p:cNvPr id="8" name="13 CuadroTexto"/>
          <p:cNvSpPr txBox="1"/>
          <p:nvPr/>
        </p:nvSpPr>
        <p:spPr>
          <a:xfrm>
            <a:off x="5654521" y="3956161"/>
            <a:ext cx="212462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sz="2800" dirty="0" smtClean="0"/>
              <a:t>       tronco</a:t>
            </a:r>
            <a:endParaRPr lang="es-CL" sz="2800" dirty="0"/>
          </a:p>
        </p:txBody>
      </p:sp>
      <p:sp>
        <p:nvSpPr>
          <p:cNvPr id="9" name="6 CuadroTexto"/>
          <p:cNvSpPr txBox="1"/>
          <p:nvPr/>
        </p:nvSpPr>
        <p:spPr>
          <a:xfrm>
            <a:off x="4790941" y="5625383"/>
            <a:ext cx="244827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sz="2800" dirty="0" smtClean="0"/>
              <a:t>Extremidades</a:t>
            </a:r>
            <a:endParaRPr lang="es-CL" sz="2800" dirty="0"/>
          </a:p>
        </p:txBody>
      </p:sp>
    </p:spTree>
    <p:extLst>
      <p:ext uri="{BB962C8B-B14F-4D97-AF65-F5344CB8AC3E}">
        <p14:creationId xmlns:p14="http://schemas.microsoft.com/office/powerpoint/2010/main" val="416029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esultado de imagen para el cuerpo humano para niÃ±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532" y="2081908"/>
            <a:ext cx="3060340" cy="43514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989256" y="824239"/>
            <a:ext cx="51880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Partes del cuerpo</a:t>
            </a:r>
            <a:endParaRPr lang="es-ES" sz="54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770" y="2081907"/>
            <a:ext cx="2734553" cy="43514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24203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Resultado de imagen para partes del cuerpo para preescola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6" name="AutoShape 6" descr="Resultado de imagen para partes del cuerpo para preescola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7" name="AutoShape 8" descr="Resultado de imagen para partes del cuerpo para preescola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8" name="AutoShape 10" descr="Resultado de imagen para partes del cuerpo para preescola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8204" name="Picture 1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1625312"/>
            <a:ext cx="7092059" cy="489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1462577" y="764704"/>
            <a:ext cx="5557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 smtClean="0"/>
              <a:t>Actividad: </a:t>
            </a:r>
            <a:r>
              <a:rPr lang="es-CL" sz="2400" dirty="0" smtClean="0"/>
              <a:t>Nombra las partes del cuerpo. </a:t>
            </a:r>
            <a:endParaRPr lang="es-CL" sz="2400" dirty="0"/>
          </a:p>
        </p:txBody>
      </p:sp>
    </p:spTree>
    <p:extLst>
      <p:ext uri="{BB962C8B-B14F-4D97-AF65-F5344CB8AC3E}">
        <p14:creationId xmlns:p14="http://schemas.microsoft.com/office/powerpoint/2010/main" val="119782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Resultado de imagen para partes del cuerpo para preescola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7174" name="Picture 6" descr="Imagen relacionad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4580991" y="1556584"/>
            <a:ext cx="3479117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1331640" y="83671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Actividad: </a:t>
            </a:r>
            <a:r>
              <a:rPr lang="es-CL" dirty="0" smtClean="0"/>
              <a:t>Observa la imagen y dibuja las partes que le faltan. </a:t>
            </a:r>
            <a:endParaRPr lang="es-CL" dirty="0"/>
          </a:p>
        </p:txBody>
      </p:sp>
      <p:pic>
        <p:nvPicPr>
          <p:cNvPr id="7176" name="Picture 8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73" y="1624921"/>
            <a:ext cx="1811760" cy="181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Resultado de imagen para la nariz dibuj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971" y="1680745"/>
            <a:ext cx="1523277" cy="152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Imagen relacionad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17" b="32899"/>
          <a:stretch/>
        </p:blipFill>
        <p:spPr bwMode="auto">
          <a:xfrm>
            <a:off x="792639" y="3613997"/>
            <a:ext cx="3026714" cy="98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Resultado de imagen para cejas dibuj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93" y="5418547"/>
            <a:ext cx="3006874" cy="98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34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olección de cuentos con pictogramas - Imagenes Educativ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86" y="168097"/>
            <a:ext cx="8820368" cy="651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11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862" y="900752"/>
            <a:ext cx="4889524" cy="47344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26" y="2775826"/>
            <a:ext cx="848952" cy="98434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4692" y="4567001"/>
            <a:ext cx="1117857" cy="51135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0692" y="1296537"/>
            <a:ext cx="802073" cy="102303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0513" y="2931715"/>
            <a:ext cx="812082" cy="98434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990" y="1296537"/>
            <a:ext cx="803704" cy="926035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6555" y="4504519"/>
            <a:ext cx="872001" cy="63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25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711 0.09746 L 0.16718 0.16435 C 0.15816 0.17847 0.15312 0.19954 0.15312 0.22153 C 0.15312 0.24653 0.15816 0.26644 0.16718 0.28056 L 0.20711 0.3474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59259E-6 L -0.18229 0.307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15" y="1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38 0.06181 L 0.30538 0.0618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44444E-6 L -0.26614 0.0319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16" y="1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761 0.1625 L 0.37761 -0.087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-0.34149 0.0210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83" y="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SplitDepthGifs: 256 colores de GIFs animados.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83" y="1515996"/>
            <a:ext cx="5556320" cy="2306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Sesame Street Elmo GIF by Sésamo - Find &amp; Share on GIPH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303" y="4051744"/>
            <a:ext cx="4572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506333" y="408432"/>
            <a:ext cx="8162180" cy="74371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4400" dirty="0" smtClean="0"/>
              <a:t>LOS CINCO SENTIDOS </a:t>
            </a:r>
            <a:endParaRPr lang="es-CL" sz="4400" dirty="0"/>
          </a:p>
        </p:txBody>
      </p:sp>
    </p:spTree>
    <p:extLst>
      <p:ext uri="{BB962C8B-B14F-4D97-AF65-F5344CB8AC3E}">
        <p14:creationId xmlns:p14="http://schemas.microsoft.com/office/powerpoint/2010/main" val="270820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divinanzas para niños de los cinco sentidos - YouTube | Cuerpo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13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INCO SENTIDOS MI PERRO CHOCOLO - CANCIONES INFANTILE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64" y="2286"/>
            <a:ext cx="9139936" cy="685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25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ómo tratar los granos en el oído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06" y="221975"/>
            <a:ext cx="2036953" cy="203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1305" y="411850"/>
            <a:ext cx="1400000" cy="220952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0763" y="613620"/>
            <a:ext cx="2009524" cy="220952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024" y="4065026"/>
            <a:ext cx="1952381" cy="225714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0763" y="4546954"/>
            <a:ext cx="2028571" cy="188571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1255" y="2823144"/>
            <a:ext cx="2723809" cy="26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872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Lengua en Lenguas - GIF Animado | REY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5" y="191614"/>
            <a:ext cx="2076450" cy="189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106" y="4286446"/>
            <a:ext cx="1800864" cy="243116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9604" y="438441"/>
            <a:ext cx="2176393" cy="164966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7891" y="4668245"/>
            <a:ext cx="2759817" cy="204936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729" y="2091982"/>
            <a:ext cx="2558531" cy="179509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5474" y="1602924"/>
            <a:ext cx="2814916" cy="277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78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Pinocchio GIF - Find &amp; Share on GIPHY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25" y="136479"/>
            <a:ext cx="2485771" cy="126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872" y="1657799"/>
            <a:ext cx="1626578" cy="122187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815" y="4421875"/>
            <a:ext cx="1626265" cy="202291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5102" y="753895"/>
            <a:ext cx="1838095" cy="199047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3917" y="4985300"/>
            <a:ext cx="2628571" cy="160952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1597" y="1885208"/>
            <a:ext cx="2866667" cy="29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746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Ojos Gif Animado - Gifs animados ojos 0171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0185" y="238971"/>
            <a:ext cx="3314700" cy="165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190" y="521618"/>
            <a:ext cx="2038095" cy="171428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2000" y="2014714"/>
            <a:ext cx="2800000" cy="282857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0712" y="4959195"/>
            <a:ext cx="2158044" cy="169143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429" y="4532438"/>
            <a:ext cx="2152381" cy="192381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858" y="1642042"/>
            <a:ext cx="2380952" cy="20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6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Grupos de WhatsApp que quieres abandonar y cómo hacerlo | Emojis ...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733266" cy="173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8086" y="328822"/>
            <a:ext cx="2076190" cy="214285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2271" y="643108"/>
            <a:ext cx="1952381" cy="182857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310" y="4201438"/>
            <a:ext cx="2019048" cy="216190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6489" y="4784752"/>
            <a:ext cx="1657143" cy="175238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2599" y="2965705"/>
            <a:ext cx="2714286" cy="26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91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66928" y="1225296"/>
            <a:ext cx="7699247" cy="535838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Pour">
              <a:avLst/>
            </a:prstTxWarp>
            <a:spAutoFit/>
          </a:bodyPr>
          <a:lstStyle/>
          <a:p>
            <a:pPr algn="ctr"/>
            <a:r>
              <a:rPr lang="es-ES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Juguemos ¿Qué parte del cuerpo usamos? </a:t>
            </a:r>
            <a:endParaRPr lang="es-E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4098" name="Picture 2" descr="Webquest Creator 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731" y="2698844"/>
            <a:ext cx="20193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20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2012" y="609600"/>
            <a:ext cx="8297839" cy="509516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CL" dirty="0" smtClean="0"/>
              <a:t>¿Qué parte del cuerpo usamos para comer?</a:t>
            </a:r>
            <a:endParaRPr lang="es-CL" dirty="0"/>
          </a:p>
        </p:txBody>
      </p:sp>
      <p:pic>
        <p:nvPicPr>
          <p:cNvPr id="1026" name="Picture 2" descr="Children eating food on the dining table | Free Vect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78" y="2119960"/>
            <a:ext cx="3139204" cy="358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os Ojos De Dibujos Animados - Vector Eyes - (1500x1500) Png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048" y="3057099"/>
            <a:ext cx="2279461" cy="959888"/>
          </a:xfrm>
          <a:prstGeom prst="rect">
            <a:avLst/>
          </a:prstGeom>
          <a:ln w="1905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mouth clipart - Google Search (com imagens) | Corpo humano, Coisas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209" y="3057099"/>
            <a:ext cx="2047164" cy="959888"/>
          </a:xfrm>
          <a:prstGeom prst="rect">
            <a:avLst/>
          </a:prstGeom>
          <a:ln w="1905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redondeado 3"/>
          <p:cNvSpPr/>
          <p:nvPr/>
        </p:nvSpPr>
        <p:spPr>
          <a:xfrm>
            <a:off x="3739487" y="4244454"/>
            <a:ext cx="1978925" cy="5459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 smtClean="0"/>
              <a:t>Ojos </a:t>
            </a:r>
            <a:endParaRPr lang="es-CL" sz="2000" b="1" dirty="0"/>
          </a:p>
        </p:txBody>
      </p:sp>
      <p:sp>
        <p:nvSpPr>
          <p:cNvPr id="10" name="Rectángulo redondeado 9"/>
          <p:cNvSpPr/>
          <p:nvPr/>
        </p:nvSpPr>
        <p:spPr>
          <a:xfrm>
            <a:off x="6346209" y="4244454"/>
            <a:ext cx="1956056" cy="5459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 smtClean="0"/>
              <a:t>Boca </a:t>
            </a:r>
            <a:endParaRPr lang="es-CL" sz="2000" b="1" dirty="0"/>
          </a:p>
        </p:txBody>
      </p:sp>
      <p:pic>
        <p:nvPicPr>
          <p:cNvPr id="12" name="Picture 8" descr="Aplausos gif animado 9 » GIF Images Downloa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393" y="5017831"/>
            <a:ext cx="1470386" cy="147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81436" y="58786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85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1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45660" y="500418"/>
            <a:ext cx="8297839" cy="509516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CL" dirty="0" smtClean="0"/>
              <a:t>¿Qué parte del cuerpo usamos para ver Tv?</a:t>
            </a:r>
            <a:endParaRPr lang="es-CL" dirty="0"/>
          </a:p>
        </p:txBody>
      </p:sp>
      <p:pic>
        <p:nvPicPr>
          <p:cNvPr id="2052" name="Picture 4" descr="Niños mirando televisión en una habitación | Vector Premi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25" y="1900233"/>
            <a:ext cx="3192619" cy="345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ERNA ANIMADA - Imagu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010" y="2429301"/>
            <a:ext cx="1953211" cy="1199868"/>
          </a:xfrm>
          <a:prstGeom prst="rect">
            <a:avLst/>
          </a:prstGeom>
          <a:ln w="1905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redondeado 5"/>
          <p:cNvSpPr/>
          <p:nvPr/>
        </p:nvSpPr>
        <p:spPr>
          <a:xfrm>
            <a:off x="4125968" y="3842054"/>
            <a:ext cx="1760562" cy="4378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 smtClean="0"/>
              <a:t>Ojos </a:t>
            </a:r>
            <a:endParaRPr lang="es-CL" sz="2000" dirty="0"/>
          </a:p>
        </p:txBody>
      </p:sp>
      <p:sp>
        <p:nvSpPr>
          <p:cNvPr id="10" name="Rectángulo redondeado 9"/>
          <p:cNvSpPr/>
          <p:nvPr/>
        </p:nvSpPr>
        <p:spPr>
          <a:xfrm>
            <a:off x="6911010" y="3842054"/>
            <a:ext cx="1760562" cy="4378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Piernas </a:t>
            </a:r>
            <a:endParaRPr lang="es-CL" dirty="0"/>
          </a:p>
        </p:txBody>
      </p:sp>
      <p:pic>
        <p:nvPicPr>
          <p:cNvPr id="2056" name="Picture 8" descr="Aplausos gif animado 9 » GIF Images Downloa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854" y="4778017"/>
            <a:ext cx="1470386" cy="147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Los Ojos De Dibujos Animados - Vector Eyes - (1500x1500) Png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519" y="2464562"/>
            <a:ext cx="2279461" cy="1164606"/>
          </a:xfrm>
          <a:prstGeom prst="rect">
            <a:avLst/>
          </a:prstGeom>
          <a:ln w="1905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0242" y="53581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89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13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45660" y="500418"/>
            <a:ext cx="8297839" cy="509516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CL" dirty="0" smtClean="0"/>
              <a:t>¿Qué parte del cuerpo usamos para oler?</a:t>
            </a:r>
            <a:endParaRPr lang="es-CL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519" y="1432529"/>
            <a:ext cx="3454906" cy="3289123"/>
          </a:xfrm>
          <a:prstGeom prst="rect">
            <a:avLst/>
          </a:prstGeom>
        </p:spPr>
      </p:pic>
      <p:pic>
        <p:nvPicPr>
          <p:cNvPr id="3074" name="Picture 2" descr="Una nariz animada para colorear - Imagu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830" y="2633358"/>
            <a:ext cx="1877254" cy="1090303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ALUD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868" y="2604454"/>
            <a:ext cx="2069758" cy="1090302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redondeado 8"/>
          <p:cNvSpPr/>
          <p:nvPr/>
        </p:nvSpPr>
        <p:spPr>
          <a:xfrm>
            <a:off x="3909675" y="3946170"/>
            <a:ext cx="1760562" cy="4378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 smtClean="0"/>
              <a:t>Nariz </a:t>
            </a:r>
            <a:endParaRPr lang="es-CL" sz="2000" dirty="0"/>
          </a:p>
        </p:txBody>
      </p:sp>
      <p:sp>
        <p:nvSpPr>
          <p:cNvPr id="10" name="Rectángulo redondeado 9"/>
          <p:cNvSpPr/>
          <p:nvPr/>
        </p:nvSpPr>
        <p:spPr>
          <a:xfrm>
            <a:off x="6449466" y="3943557"/>
            <a:ext cx="1760562" cy="4378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 smtClean="0"/>
              <a:t>Manos </a:t>
            </a:r>
            <a:endParaRPr lang="es-CL" sz="2000" dirty="0"/>
          </a:p>
        </p:txBody>
      </p:sp>
      <p:pic>
        <p:nvPicPr>
          <p:cNvPr id="11" name="Picture 8" descr="Aplausos gif animado 9 » GIF Images Downloa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482" y="4831958"/>
            <a:ext cx="1470386" cy="147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08481" y="52623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68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13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54842" y="459475"/>
            <a:ext cx="8625385" cy="509516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CL" dirty="0" smtClean="0"/>
              <a:t>¿Qué parte del cuerpo usamos para escuchar?</a:t>
            </a:r>
            <a:endParaRPr lang="es-CL" dirty="0"/>
          </a:p>
        </p:txBody>
      </p:sp>
      <p:pic>
        <p:nvPicPr>
          <p:cNvPr id="4098" name="Picture 2" descr="Happy cute kid boy listen to music | Premium Vect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09" y="1550913"/>
            <a:ext cx="3431878" cy="3931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ibujos de orejas animadas - Imagu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176" y="2876909"/>
            <a:ext cx="1872207" cy="1064525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mouth clipart - Google Search (com imagens) | Corpo humano, Coisas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327" y="2866029"/>
            <a:ext cx="2047164" cy="1064525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redondeado 7"/>
          <p:cNvSpPr/>
          <p:nvPr/>
        </p:nvSpPr>
        <p:spPr>
          <a:xfrm>
            <a:off x="4025821" y="4286972"/>
            <a:ext cx="1760562" cy="4378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Orejas </a:t>
            </a:r>
            <a:endParaRPr lang="es-CL" dirty="0"/>
          </a:p>
        </p:txBody>
      </p:sp>
      <p:sp>
        <p:nvSpPr>
          <p:cNvPr id="9" name="Rectángulo redondeado 8"/>
          <p:cNvSpPr/>
          <p:nvPr/>
        </p:nvSpPr>
        <p:spPr>
          <a:xfrm>
            <a:off x="6523628" y="4286972"/>
            <a:ext cx="1760562" cy="4378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Boca </a:t>
            </a:r>
            <a:endParaRPr lang="es-CL" dirty="0"/>
          </a:p>
        </p:txBody>
      </p:sp>
      <p:pic>
        <p:nvPicPr>
          <p:cNvPr id="10" name="Picture 8" descr="Aplausos gif animado 9 » GIF Images Downloa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914" y="4910333"/>
            <a:ext cx="1470386" cy="147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62944" y="54828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527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13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354842" y="459475"/>
            <a:ext cx="8625385" cy="50951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 smtClean="0"/>
              <a:t>¿Qué parte del cuerpo usamos para pintar?</a:t>
            </a:r>
            <a:endParaRPr lang="es-CL" dirty="0"/>
          </a:p>
        </p:txBody>
      </p:sp>
      <p:pic>
        <p:nvPicPr>
          <p:cNvPr id="5122" name="Picture 2" descr="Мальчик рисует дракона на холсте | Премиум вектор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04" y="1707035"/>
            <a:ext cx="2962141" cy="323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Los Ojos De Dibujos Animados - Vector Eyes - (1500x1500) Png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615" y="3002507"/>
            <a:ext cx="2279461" cy="1164606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SALUD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117" y="3002507"/>
            <a:ext cx="2069758" cy="1127454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redondeado 2"/>
          <p:cNvSpPr/>
          <p:nvPr/>
        </p:nvSpPr>
        <p:spPr>
          <a:xfrm>
            <a:off x="3534769" y="4446440"/>
            <a:ext cx="1815152" cy="4913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 smtClean="0"/>
              <a:t>Ojos </a:t>
            </a:r>
            <a:endParaRPr lang="es-CL" sz="2000" dirty="0"/>
          </a:p>
        </p:txBody>
      </p:sp>
      <p:sp>
        <p:nvSpPr>
          <p:cNvPr id="7" name="Rectángulo redondeado 6"/>
          <p:cNvSpPr/>
          <p:nvPr/>
        </p:nvSpPr>
        <p:spPr>
          <a:xfrm>
            <a:off x="6372420" y="4446441"/>
            <a:ext cx="1815152" cy="4913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 smtClean="0"/>
              <a:t>Manos </a:t>
            </a:r>
            <a:endParaRPr lang="es-CL" sz="2000" dirty="0"/>
          </a:p>
        </p:txBody>
      </p:sp>
      <p:pic>
        <p:nvPicPr>
          <p:cNvPr id="8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3071" y="53710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700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1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354842" y="459475"/>
            <a:ext cx="8625385" cy="50951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 smtClean="0"/>
              <a:t>¿Qué parte del cuerpo usamos para correr?</a:t>
            </a:r>
            <a:endParaRPr lang="es-CL" dirty="0"/>
          </a:p>
        </p:txBody>
      </p:sp>
      <p:pic>
        <p:nvPicPr>
          <p:cNvPr id="6146" name="Picture 2" descr="Kids Running on White Background - Download Free Vectors, Clipart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72" y="1290395"/>
            <a:ext cx="2947375" cy="3506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PIERNA ANIMADA - Imagu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917" y="2811438"/>
            <a:ext cx="1953211" cy="11998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onociendo Nuestro Cuerpo: Braz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051" y="2811438"/>
            <a:ext cx="1564044" cy="11998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redondeado 2"/>
          <p:cNvSpPr/>
          <p:nvPr/>
        </p:nvSpPr>
        <p:spPr>
          <a:xfrm>
            <a:off x="4024892" y="4375745"/>
            <a:ext cx="1651379" cy="4776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 smtClean="0"/>
              <a:t>Piernas</a:t>
            </a:r>
            <a:endParaRPr lang="es-CL" sz="2000" dirty="0"/>
          </a:p>
        </p:txBody>
      </p:sp>
      <p:sp>
        <p:nvSpPr>
          <p:cNvPr id="7" name="Rectángulo redondeado 6"/>
          <p:cNvSpPr/>
          <p:nvPr/>
        </p:nvSpPr>
        <p:spPr>
          <a:xfrm>
            <a:off x="6431716" y="4375744"/>
            <a:ext cx="1651379" cy="4776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 smtClean="0"/>
              <a:t>Brazos </a:t>
            </a:r>
            <a:endParaRPr lang="es-CL" sz="2000" dirty="0"/>
          </a:p>
        </p:txBody>
      </p:sp>
      <p:pic>
        <p:nvPicPr>
          <p:cNvPr id="8" name="Picture 8" descr="Aplausos gif animado 9 » GIF Images Downloa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709" y="5118560"/>
            <a:ext cx="1470386" cy="147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13123" y="554895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3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13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354842" y="459475"/>
            <a:ext cx="8625385" cy="50951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 smtClean="0"/>
              <a:t>¿Qué parte del cuerpo usamos para aplaudir?</a:t>
            </a:r>
            <a:endParaRPr lang="es-CL" dirty="0"/>
          </a:p>
        </p:txBody>
      </p:sp>
      <p:pic>
        <p:nvPicPr>
          <p:cNvPr id="7170" name="Picture 2" descr="Lindos niños felices aplaudiendo | Vector Prem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96" y="2374710"/>
            <a:ext cx="3041250" cy="2494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SALU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988" y="3058474"/>
            <a:ext cx="2069758" cy="11274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ibujos de orejas animadas - Imagu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712" y="3006282"/>
            <a:ext cx="1879291" cy="1156125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redondeado 2"/>
          <p:cNvSpPr/>
          <p:nvPr/>
        </p:nvSpPr>
        <p:spPr>
          <a:xfrm>
            <a:off x="6519530" y="4618488"/>
            <a:ext cx="1678674" cy="5024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 smtClean="0"/>
              <a:t>Manos </a:t>
            </a:r>
            <a:endParaRPr lang="es-CL" sz="2000" dirty="0"/>
          </a:p>
        </p:txBody>
      </p:sp>
      <p:sp>
        <p:nvSpPr>
          <p:cNvPr id="7" name="Rectángulo redondeado 6"/>
          <p:cNvSpPr/>
          <p:nvPr/>
        </p:nvSpPr>
        <p:spPr>
          <a:xfrm>
            <a:off x="3852020" y="4618488"/>
            <a:ext cx="1678674" cy="5024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 smtClean="0"/>
              <a:t>Orejas</a:t>
            </a:r>
            <a:r>
              <a:rPr lang="es-CL" dirty="0" smtClean="0"/>
              <a:t> </a:t>
            </a:r>
            <a:endParaRPr lang="es-CL" dirty="0"/>
          </a:p>
        </p:txBody>
      </p:sp>
      <p:pic>
        <p:nvPicPr>
          <p:cNvPr id="8" name="Picture 8" descr="Aplausos gif animado 9 » GIF Images Downloa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439" y="4869692"/>
            <a:ext cx="1470386" cy="147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8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518616" y="459475"/>
            <a:ext cx="8202304" cy="50951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 smtClean="0"/>
              <a:t>¿Qué parte del cuerpo usamos para cantar?</a:t>
            </a:r>
            <a:endParaRPr lang="es-CL" dirty="0"/>
          </a:p>
        </p:txBody>
      </p:sp>
      <p:pic>
        <p:nvPicPr>
          <p:cNvPr id="8194" name="Picture 2" descr="Kids sing play guitar vector illustration | Premium Vect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87" y="1900119"/>
            <a:ext cx="2944836" cy="294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mouth clipart - Google Search (com imagens) | Corpo humano, Coisas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267" y="2840273"/>
            <a:ext cx="2047164" cy="1064525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onociendo Nuestro Cuerpo: Braz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966" y="2772602"/>
            <a:ext cx="1727816" cy="11998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redondeado 5"/>
          <p:cNvSpPr/>
          <p:nvPr/>
        </p:nvSpPr>
        <p:spPr>
          <a:xfrm>
            <a:off x="4095512" y="4190834"/>
            <a:ext cx="1678674" cy="5024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 smtClean="0"/>
              <a:t>Boca </a:t>
            </a:r>
            <a:endParaRPr lang="es-CL" sz="2000" dirty="0"/>
          </a:p>
        </p:txBody>
      </p:sp>
      <p:sp>
        <p:nvSpPr>
          <p:cNvPr id="7" name="Rectángulo redondeado 6"/>
          <p:cNvSpPr/>
          <p:nvPr/>
        </p:nvSpPr>
        <p:spPr>
          <a:xfrm>
            <a:off x="6660108" y="4190834"/>
            <a:ext cx="1678674" cy="5024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 smtClean="0"/>
              <a:t>Brazos</a:t>
            </a:r>
            <a:endParaRPr lang="es-CL" sz="2000" dirty="0"/>
          </a:p>
        </p:txBody>
      </p:sp>
      <p:pic>
        <p:nvPicPr>
          <p:cNvPr id="8" name="Picture 8" descr="Aplausos gif animado 9 » GIF Images Downloa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649" y="4844955"/>
            <a:ext cx="1470386" cy="147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56918" y="484495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6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13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518616" y="459475"/>
            <a:ext cx="8202304" cy="50951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8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 smtClean="0"/>
              <a:t>¿Qué parte del cuerpo usamos para caminar?</a:t>
            </a:r>
            <a:endParaRPr lang="es-CL" dirty="0"/>
          </a:p>
        </p:txBody>
      </p:sp>
      <p:pic>
        <p:nvPicPr>
          <p:cNvPr id="9218" name="Picture 2" descr="Kids walking | Premium Vect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54" y="1393589"/>
            <a:ext cx="3347729" cy="3347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PIERNA ANIMADA - Imagu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620" y="3067453"/>
            <a:ext cx="1953211" cy="11998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Una nariz animada para colorear - Imagu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662" y="3077623"/>
            <a:ext cx="1877254" cy="11998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redondeado 5"/>
          <p:cNvSpPr/>
          <p:nvPr/>
        </p:nvSpPr>
        <p:spPr>
          <a:xfrm>
            <a:off x="3923888" y="4606826"/>
            <a:ext cx="1678674" cy="5024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 smtClean="0"/>
              <a:t>Piernas </a:t>
            </a:r>
            <a:endParaRPr lang="es-CL" sz="2000" dirty="0"/>
          </a:p>
        </p:txBody>
      </p:sp>
      <p:sp>
        <p:nvSpPr>
          <p:cNvPr id="7" name="Rectángulo redondeado 6"/>
          <p:cNvSpPr/>
          <p:nvPr/>
        </p:nvSpPr>
        <p:spPr>
          <a:xfrm>
            <a:off x="6355662" y="4606826"/>
            <a:ext cx="1678674" cy="5024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 smtClean="0"/>
              <a:t>Nariz </a:t>
            </a:r>
            <a:endParaRPr lang="es-CL" sz="2000" dirty="0"/>
          </a:p>
        </p:txBody>
      </p:sp>
      <p:pic>
        <p:nvPicPr>
          <p:cNvPr id="8" name="Picture 8" descr="Aplausos gif animado 9 » GIF Images Downloa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388" y="1248337"/>
            <a:ext cx="1470386" cy="147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Efecto_de_sonido_bien_win_ganador_acier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53890" y="52235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02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13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518616" y="459475"/>
            <a:ext cx="6878471" cy="50951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 smtClean="0"/>
              <a:t>¡juguemos! ¿Dónde usamos la ropa?</a:t>
            </a:r>
            <a:endParaRPr lang="es-CL" dirty="0"/>
          </a:p>
        </p:txBody>
      </p:sp>
      <p:pic>
        <p:nvPicPr>
          <p:cNvPr id="11272" name="Picture 8" descr="Socks Red Christmas - Free vector graphic on Pixaba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18" y="1562547"/>
            <a:ext cx="2677848" cy="240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green woolen hat Wall Mural • Pixers® • We live to chan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015" y="1562547"/>
            <a:ext cx="2016363" cy="216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http://2.bp.blogspot.com/-ZXlmDldF96U/VmF0FwV10-I/AAAAAAAAB38/XuLcPZbSBOk/s200/boc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051" y="4321779"/>
            <a:ext cx="1420504" cy="1420504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0" name="Picture 16" descr="http://3.bp.blogspot.com/-CBBZMFHnrao/VmF0dk7dy4I/AAAAAAAAB4s/9ar126KnYJE/s200/pi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16" y="4321779"/>
            <a:ext cx="1373958" cy="1373958"/>
          </a:xfrm>
          <a:prstGeom prst="rect">
            <a:avLst/>
          </a:prstGeom>
          <a:pattFill prst="pct75">
            <a:fgClr>
              <a:schemeClr val="accent1"/>
            </a:fgClr>
            <a:bgClr>
              <a:schemeClr val="bg1"/>
            </a:bgClr>
          </a:pattFill>
          <a:ln w="57150">
            <a:solidFill>
              <a:schemeClr val="tx1"/>
            </a:solidFill>
            <a:prstDash val="dashDot"/>
            <a:bevel/>
          </a:ln>
        </p:spPr>
      </p:pic>
      <p:pic>
        <p:nvPicPr>
          <p:cNvPr id="11282" name="Picture 18" descr="http://4.bp.blogspot.com/-P3q_pJZ1xq8/VmF0bblWZrI/AAAAAAAAB4k/Dk5NbozahLA/s200/man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081" y="4191601"/>
            <a:ext cx="1634313" cy="1634313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4" name="Picture 20" descr="http://2.bp.blogspot.com/-yn4ho3oJf6U/VmF0Yl5dKKI/AAAAAAAAB4c/O_SZnaZm_Xs/s200/pel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231" y="4164460"/>
            <a:ext cx="1706328" cy="1706328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plausos gif animado 9 » GIF Images Download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347" y="1910192"/>
            <a:ext cx="1470386" cy="147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onido aplausos y gritos del publico -  Sound applause and shouts of the publi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 flipH="1">
            <a:off x="884218" y="6047915"/>
            <a:ext cx="718699" cy="40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71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518616" y="459475"/>
            <a:ext cx="6701050" cy="50951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 smtClean="0"/>
              <a:t>¡juguemos! ¿Dónde usamos la ropa?</a:t>
            </a:r>
            <a:endParaRPr lang="es-CL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878" y="1739260"/>
            <a:ext cx="2310889" cy="2138858"/>
          </a:xfrm>
          <a:prstGeom prst="rect">
            <a:avLst/>
          </a:prstGeom>
        </p:spPr>
      </p:pic>
      <p:pic>
        <p:nvPicPr>
          <p:cNvPr id="14350" name="Picture 14" descr="Pink Glasses PNG Image | Gallery Yopriceville - High-Quality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637" y="2429301"/>
            <a:ext cx="3351735" cy="126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2" name="Picture 16" descr="http://3.bp.blogspot.com/-CBBZMFHnrao/VmF0dk7dy4I/AAAAAAAAB4s/9ar126KnYJE/s200/pi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637" y="4219271"/>
            <a:ext cx="1335421" cy="1164606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Los Ojos De Dibujos Animados - Vector Eyes - (1500x1500) Png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323" y="4219271"/>
            <a:ext cx="1675868" cy="1164606"/>
          </a:xfrm>
          <a:prstGeom prst="rect">
            <a:avLst/>
          </a:prstGeom>
          <a:ln w="38100" cap="sq">
            <a:solidFill>
              <a:srgbClr val="000000"/>
            </a:solidFill>
            <a:prstDash val="dashDot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SALUD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322" y="4256423"/>
            <a:ext cx="2069758" cy="1127454"/>
          </a:xfrm>
          <a:prstGeom prst="rect">
            <a:avLst/>
          </a:prstGeom>
          <a:ln w="38100" cap="sq">
            <a:solidFill>
              <a:srgbClr val="000000"/>
            </a:solidFill>
            <a:prstDash val="dashDot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PIERNA ANIMADA - Imagui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0" y="4256422"/>
            <a:ext cx="1589573" cy="1145085"/>
          </a:xfrm>
          <a:prstGeom prst="rect">
            <a:avLst/>
          </a:prstGeom>
          <a:ln w="38100" cap="sq">
            <a:solidFill>
              <a:srgbClr val="000000"/>
            </a:solidFill>
            <a:prstDash val="dashDot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plausos gif animado 9 » GIF Images Download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767" y="1510418"/>
            <a:ext cx="1470386" cy="147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sonido aplausos y gritos del publico -  Sound applause and shouts of the publi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 flipH="1">
            <a:off x="691528" y="5779811"/>
            <a:ext cx="718699" cy="40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22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518616" y="459475"/>
            <a:ext cx="7001300" cy="50951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 smtClean="0"/>
              <a:t>¡juguemos! ¿Dónde usamos la ropa?</a:t>
            </a:r>
            <a:endParaRPr lang="es-CL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767" y="1637731"/>
            <a:ext cx="2075398" cy="2415807"/>
          </a:xfrm>
          <a:prstGeom prst="rect">
            <a:avLst/>
          </a:prstGeom>
        </p:spPr>
      </p:pic>
      <p:pic>
        <p:nvPicPr>
          <p:cNvPr id="15364" name="Picture 4" descr="Red shoes sneakers clothing - Transparent PNG &amp; SVG vector fi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571" y="1201226"/>
            <a:ext cx="2852311" cy="285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http://3.bp.blogspot.com/-ajGBn1SGP9o/VmF0fnSX_xI/AAAAAAAAB40/z24t5FUovWQ/s200/braz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16" y="4303729"/>
            <a:ext cx="1316458" cy="1316458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http://4.bp.blogspot.com/-8DCot1Upax0/VmF0iKnw0WI/AAAAAAAAB48/2hba8mvnWb0/s200/pierna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937" y="4258420"/>
            <a:ext cx="1536345" cy="1361768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 descr="http://3.bp.blogspot.com/-CBBZMFHnrao/VmF0dk7dy4I/AAAAAAAAB4s/9ar126KnYJE/s1600/pie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019" y="4258419"/>
            <a:ext cx="1659838" cy="1361767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2" name="Picture 12" descr="http://4.bp.blogspot.com/-yWAoj-Nd-JY/VmF0PGoaizI/AAAAAAAAB4E/pSjphN4SoAw/s1600/nariz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3227" y="4258420"/>
            <a:ext cx="1615317" cy="1361767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plausos gif animado 9 » GIF Images Download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073" y="1901167"/>
            <a:ext cx="1470386" cy="147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sonido aplausos y gritos del publico -  Sound applause and shouts of the publi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 flipH="1">
            <a:off x="518616" y="5870378"/>
            <a:ext cx="718699" cy="40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72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518616" y="459475"/>
            <a:ext cx="7001300" cy="50951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 smtClean="0"/>
              <a:t>¡juguemos! ¿Dónde usamos la ropa?</a:t>
            </a:r>
            <a:endParaRPr lang="es-CL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2943" y="2050596"/>
            <a:ext cx="2320119" cy="187888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937" y="2151238"/>
            <a:ext cx="2055747" cy="1677599"/>
          </a:xfrm>
          <a:prstGeom prst="rect">
            <a:avLst/>
          </a:prstGeom>
        </p:spPr>
      </p:pic>
      <p:pic>
        <p:nvPicPr>
          <p:cNvPr id="16394" name="Picture 10" descr="http://1.bp.blogspot.com/-aXB28SuN1wE/VmF0WiSJ9AI/AAAAAAAAB4U/AP362eOR3_Y/s1600/orej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340" y="4480674"/>
            <a:ext cx="1574373" cy="1413132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6" name="Picture 12" descr="http://4.bp.blogspot.com/-8DCot1Upax0/VmF0iKnw0WI/AAAAAAAAB48/2hba8mvnWb0/s1600/pierna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528" y="4469555"/>
            <a:ext cx="1467724" cy="1424249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8" name="Picture 14" descr="http://3.bp.blogspot.com/-CBBZMFHnrao/VmF0dk7dy4I/AAAAAAAAB4s/9ar126KnYJE/s1600/pie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668" y="4469556"/>
            <a:ext cx="1424248" cy="1424249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0" name="Picture 16" descr="http://2.bp.blogspot.com/-yn4ho3oJf6U/VmF0Yl5dKKI/AAAAAAAAB4c/O_SZnaZm_Xs/s1600/pel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16" y="4475565"/>
            <a:ext cx="1418240" cy="1418240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plausos gif animado 9 » GIF Images Download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120" y="1706620"/>
            <a:ext cx="1470386" cy="147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sonido aplausos y gritos del publico -  Sound applause and shouts of the publi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 flipH="1">
            <a:off x="394821" y="6009279"/>
            <a:ext cx="718699" cy="40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42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518616" y="459475"/>
            <a:ext cx="7001300" cy="50951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7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 smtClean="0"/>
              <a:t>¡juguemos! ¿Dónde usamos estos accesorios?</a:t>
            </a:r>
            <a:endParaRPr lang="es-CL" dirty="0"/>
          </a:p>
        </p:txBody>
      </p:sp>
      <p:pic>
        <p:nvPicPr>
          <p:cNvPr id="17410" name="Picture 2" descr="Aros Oro Perla Cultivada Perlas - Joyería Aros en Mercado Libre Chi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565" y="1976965"/>
            <a:ext cx="1878036" cy="1487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1.00 quilates anillo solitario en oro amarillo con diamante en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630" y="1574053"/>
            <a:ext cx="2293704" cy="229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http://4.bp.blogspot.com/-yWAoj-Nd-JY/VmF0PGoaizI/AAAAAAAAB4E/pSjphN4SoAw/s1600/nariz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075" y="4099567"/>
            <a:ext cx="1175238" cy="1175238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http://1.bp.blogspot.com/-_1tFt1Jpc6A/VmF0pTcIudI/AAAAAAAAB5E/d3uWcc3FbMA/s1600/ded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182" y="4124159"/>
            <a:ext cx="1146928" cy="1146928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http://1.bp.blogspot.com/-aXB28SuN1wE/VmF0WiSJ9AI/AAAAAAAAB4U/AP362eOR3_Y/s1600/oreja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43" y="4076455"/>
            <a:ext cx="1190137" cy="1190137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0" name="Picture 12" descr="http://4.bp.blogspot.com/-P3q_pJZ1xq8/VmF0bblWZrI/AAAAAAAAB4k/Dk5NbozahLA/s1600/man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004" y="4064731"/>
            <a:ext cx="1213583" cy="1213583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plausos gif animado 9 » GIF Images Download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244" y="1994460"/>
            <a:ext cx="1470386" cy="147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sonido aplausos y gritos del publico -  Sound applause and shouts of the publi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 flipH="1">
            <a:off x="484629" y="5676067"/>
            <a:ext cx="718699" cy="40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6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319" y="-399886"/>
            <a:ext cx="7625732" cy="7257886"/>
          </a:xfrm>
          <a:prstGeom prst="rect">
            <a:avLst/>
          </a:prstGeom>
        </p:spPr>
      </p:pic>
      <p:sp>
        <p:nvSpPr>
          <p:cNvPr id="5" name="3 Rectángulo"/>
          <p:cNvSpPr/>
          <p:nvPr/>
        </p:nvSpPr>
        <p:spPr>
          <a:xfrm>
            <a:off x="3248167" y="2567337"/>
            <a:ext cx="2852382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El cuerpo humano</a:t>
            </a:r>
            <a:endParaRPr lang="es-ES" sz="4000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oper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53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arteles o imágenes del Aseo personal para imprimir y pegar. Ellos aprenderán con ello lo básico que tienen que realizar para tener y obtener el habito de la limpieza en todas las partes de su cuerpo.        Imagen sobre el aseo de los dientes.     Cartel sobre el lavado de las manos y unas en los niños        Lamina sobre el aseo personal en los niños        Todas estas fichas nos enseñan el como se realiza el aseo perso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10"/>
            <a:ext cx="9144000" cy="682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45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669</TotalTime>
  <Words>195</Words>
  <Application>Microsoft Office PowerPoint</Application>
  <PresentationFormat>Presentación en pantalla (4:3)</PresentationFormat>
  <Paragraphs>42</Paragraphs>
  <Slides>33</Slides>
  <Notes>0</Notes>
  <HiddenSlides>0</HiddenSlides>
  <MMClips>15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8" baseType="lpstr">
      <vt:lpstr>Arial</vt:lpstr>
      <vt:lpstr>Cooper Black</vt:lpstr>
      <vt:lpstr>Trebuchet MS</vt:lpstr>
      <vt:lpstr>Wingdings 3</vt:lpstr>
      <vt:lpstr>Faceta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¿Qué parte del cuerpo usamos para comer?</vt:lpstr>
      <vt:lpstr>¿Qué parte del cuerpo usamos para ver Tv?</vt:lpstr>
      <vt:lpstr>¿Qué parte del cuerpo usamos para oler?</vt:lpstr>
      <vt:lpstr>¿Qué parte del cuerpo usamos para escuchar?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silene alejandra</dc:creator>
  <cp:lastModifiedBy>silene alejandra</cp:lastModifiedBy>
  <cp:revision>53</cp:revision>
  <dcterms:modified xsi:type="dcterms:W3CDTF">2020-05-27T03:03:04Z</dcterms:modified>
</cp:coreProperties>
</file>