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sldIdLst>
    <p:sldId id="256" r:id="rId2"/>
    <p:sldId id="257" r:id="rId3"/>
    <p:sldId id="259" r:id="rId4"/>
    <p:sldId id="260" r:id="rId5"/>
    <p:sldId id="262" r:id="rId6"/>
    <p:sldId id="263" r:id="rId7"/>
    <p:sldId id="258" r:id="rId8"/>
    <p:sldId id="261" r:id="rId9"/>
    <p:sldId id="264" r:id="rId10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BEFB-411F-4293-B16D-555EED41B95B}" type="datetimeFigureOut">
              <a:rPr lang="es-CL" smtClean="0"/>
              <a:t>05-05-2020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96FD-A817-47EC-B542-0A72AAA978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88458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BEFB-411F-4293-B16D-555EED41B95B}" type="datetimeFigureOut">
              <a:rPr lang="es-CL" smtClean="0"/>
              <a:t>05-05-2020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96FD-A817-47EC-B542-0A72AAA978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44166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BEFB-411F-4293-B16D-555EED41B95B}" type="datetimeFigureOut">
              <a:rPr lang="es-CL" smtClean="0"/>
              <a:t>05-05-2020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96FD-A817-47EC-B542-0A72AAA978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04508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BEFB-411F-4293-B16D-555EED41B95B}" type="datetimeFigureOut">
              <a:rPr lang="es-CL" smtClean="0"/>
              <a:t>05-05-2020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96FD-A817-47EC-B542-0A72AAA978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17582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BEFB-411F-4293-B16D-555EED41B95B}" type="datetimeFigureOut">
              <a:rPr lang="es-CL" smtClean="0"/>
              <a:t>05-05-2020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96FD-A817-47EC-B542-0A72AAA978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2874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BEFB-411F-4293-B16D-555EED41B95B}" type="datetimeFigureOut">
              <a:rPr lang="es-CL" smtClean="0"/>
              <a:t>05-05-2020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96FD-A817-47EC-B542-0A72AAA978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4271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BEFB-411F-4293-B16D-555EED41B95B}" type="datetimeFigureOut">
              <a:rPr lang="es-CL" smtClean="0"/>
              <a:t>05-05-2020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96FD-A817-47EC-B542-0A72AAA978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16332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BEFB-411F-4293-B16D-555EED41B95B}" type="datetimeFigureOut">
              <a:rPr lang="es-CL" smtClean="0"/>
              <a:t>05-05-2020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96FD-A817-47EC-B542-0A72AAA978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59317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BEFB-411F-4293-B16D-555EED41B95B}" type="datetimeFigureOut">
              <a:rPr lang="es-CL" smtClean="0"/>
              <a:t>05-05-2020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96FD-A817-47EC-B542-0A72AAA978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47012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BEFB-411F-4293-B16D-555EED41B95B}" type="datetimeFigureOut">
              <a:rPr lang="es-CL" smtClean="0"/>
              <a:t>05-05-2020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96FD-A817-47EC-B542-0A72AAA978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737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BEFB-411F-4293-B16D-555EED41B95B}" type="datetimeFigureOut">
              <a:rPr lang="es-CL" smtClean="0"/>
              <a:t>05-05-2020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96FD-A817-47EC-B542-0A72AAA97875}" type="slidenum">
              <a:rPr lang="es-CL" smtClean="0"/>
              <a:t>‹Nº›</a:t>
            </a:fld>
            <a:endParaRPr lang="es-C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02036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BEFB-411F-4293-B16D-555EED41B95B}" type="datetimeFigureOut">
              <a:rPr lang="es-CL" smtClean="0"/>
              <a:t>05-05-2020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96FD-A817-47EC-B542-0A72AAA978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7030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BEFB-411F-4293-B16D-555EED41B95B}" type="datetimeFigureOut">
              <a:rPr lang="es-CL" smtClean="0"/>
              <a:t>05-05-2020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96FD-A817-47EC-B542-0A72AAA97875}" type="slidenum">
              <a:rPr lang="es-CL" smtClean="0"/>
              <a:t>‹Nº›</a:t>
            </a:fld>
            <a:endParaRPr lang="es-C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127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BEFB-411F-4293-B16D-555EED41B95B}" type="datetimeFigureOut">
              <a:rPr lang="es-CL" smtClean="0"/>
              <a:t>05-05-2020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96FD-A817-47EC-B542-0A72AAA978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15826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BEFB-411F-4293-B16D-555EED41B95B}" type="datetimeFigureOut">
              <a:rPr lang="es-CL" smtClean="0"/>
              <a:t>05-05-2020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96FD-A817-47EC-B542-0A72AAA978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51864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BEFB-411F-4293-B16D-555EED41B95B}" type="datetimeFigureOut">
              <a:rPr lang="es-CL" smtClean="0"/>
              <a:t>05-05-2020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96FD-A817-47EC-B542-0A72AAA978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7899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FBEFB-411F-4293-B16D-555EED41B95B}" type="datetimeFigureOut">
              <a:rPr lang="es-CL" smtClean="0"/>
              <a:t>05-05-2020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68996FD-A817-47EC-B542-0A72AAA978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62716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65399" y="678765"/>
            <a:ext cx="8358150" cy="1646302"/>
          </a:xfrm>
        </p:spPr>
        <p:txBody>
          <a:bodyPr>
            <a:normAutofit fontScale="90000"/>
          </a:bodyPr>
          <a:lstStyle/>
          <a:p>
            <a:r>
              <a:rPr lang="es-CL" sz="1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ASISTENCIA</a:t>
            </a:r>
            <a:endParaRPr lang="es-CL" sz="1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164" y="2101314"/>
            <a:ext cx="7740202" cy="443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6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901520" y="129217"/>
            <a:ext cx="12917510" cy="4410586"/>
          </a:xfrm>
        </p:spPr>
        <p:txBody>
          <a:bodyPr>
            <a:noAutofit/>
          </a:bodyPr>
          <a:lstStyle/>
          <a:p>
            <a:r>
              <a:rPr lang="es-CL" sz="8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¿Cómo </a:t>
            </a:r>
            <a:r>
              <a:rPr lang="es-CL" sz="8800" dirty="0">
                <a:solidFill>
                  <a:srgbClr val="FF0000"/>
                </a:solidFill>
                <a:latin typeface="Comic Sans MS" panose="030F0702030302020204" pitchFamily="66" charset="0"/>
              </a:rPr>
              <a:t>está el día </a:t>
            </a:r>
            <a:r>
              <a:rPr lang="es-CL" sz="8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hoy?</a:t>
            </a:r>
            <a:endParaRPr lang="es-CL" sz="8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0" name="Picture 2" descr="Clouds GIF on GIFER - by Mezigami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563" y="2076932"/>
            <a:ext cx="3228797" cy="2898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ublado Sticker GIF | Gfyca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52" y="2321631"/>
            <a:ext cx="1968029" cy="1968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roject4glosari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530" y="2174426"/>
            <a:ext cx="215265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56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ilene\Desktop\5cc6a3d4e721cc6fc6b6cdfa42720fe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30" y="585586"/>
            <a:ext cx="5924281" cy="592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775" y="3367421"/>
            <a:ext cx="4216333" cy="328874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988270" y="439292"/>
            <a:ext cx="3254865" cy="923330"/>
          </a:xfrm>
          <a:prstGeom prst="rect">
            <a:avLst/>
          </a:prstGeom>
          <a:solidFill>
            <a:srgbClr val="FFC0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OTOÑO!!!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390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3846" y="558085"/>
            <a:ext cx="9986373" cy="1320800"/>
          </a:xfrm>
        </p:spPr>
        <p:txBody>
          <a:bodyPr>
            <a:noAutofit/>
          </a:bodyPr>
          <a:lstStyle/>
          <a:p>
            <a:r>
              <a:rPr lang="es-CL" sz="7200" dirty="0" smtClean="0">
                <a:latin typeface="Comic Sans MS" panose="030F0702030302020204" pitchFamily="66" charset="0"/>
              </a:rPr>
              <a:t>Conociendo la vocal A </a:t>
            </a:r>
            <a:endParaRPr lang="es-CL" sz="7200" dirty="0">
              <a:latin typeface="Comic Sans MS" panose="030F0702030302020204" pitchFamily="66" charset="0"/>
            </a:endParaRP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409" y="1878885"/>
            <a:ext cx="6598578" cy="4937557"/>
          </a:xfrm>
        </p:spPr>
      </p:pic>
    </p:spTree>
    <p:extLst>
      <p:ext uri="{BB962C8B-B14F-4D97-AF65-F5344CB8AC3E}">
        <p14:creationId xmlns:p14="http://schemas.microsoft.com/office/powerpoint/2010/main" val="10643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latin typeface="Comic Sans MS" panose="030F0702030302020204" pitchFamily="66" charset="0"/>
              </a:rPr>
              <a:t>Observa el video que aparecerá a continuación …</a:t>
            </a:r>
            <a:endParaRPr lang="es-CL" dirty="0">
              <a:latin typeface="Comic Sans MS" panose="030F0702030302020204" pitchFamily="66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883302" y="2825667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020" y="1767294"/>
            <a:ext cx="6300024" cy="469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73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6884" y="2695978"/>
            <a:ext cx="8596668" cy="1320800"/>
          </a:xfrm>
        </p:spPr>
        <p:txBody>
          <a:bodyPr>
            <a:noAutofit/>
          </a:bodyPr>
          <a:lstStyle/>
          <a:p>
            <a:r>
              <a:rPr lang="es-CL" sz="4800" dirty="0" smtClean="0">
                <a:latin typeface="Comic Sans MS" panose="030F0702030302020204" pitchFamily="66" charset="0"/>
              </a:rPr>
              <a:t>Busca en casa objetos que comienzan con la vocal “A” </a:t>
            </a:r>
            <a:endParaRPr lang="es-CL" sz="4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86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015" y="497824"/>
            <a:ext cx="4124528" cy="583659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1589296"/>
            <a:ext cx="479162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Repasa con tu dedo índice la vocal A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428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Los invito a graficar la vocal A </a:t>
            </a:r>
            <a:endParaRPr lang="es-CL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713" y="2044678"/>
            <a:ext cx="4623515" cy="4608717"/>
          </a:xfrm>
        </p:spPr>
      </p:pic>
    </p:spTree>
    <p:extLst>
      <p:ext uri="{BB962C8B-B14F-4D97-AF65-F5344CB8AC3E}">
        <p14:creationId xmlns:p14="http://schemas.microsoft.com/office/powerpoint/2010/main" val="66392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Despedida … </a:t>
            </a:r>
            <a:endParaRPr lang="es-CL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387" y="1121512"/>
            <a:ext cx="4555577" cy="4555577"/>
          </a:xfrm>
        </p:spPr>
      </p:pic>
    </p:spTree>
    <p:extLst>
      <p:ext uri="{BB962C8B-B14F-4D97-AF65-F5344CB8AC3E}">
        <p14:creationId xmlns:p14="http://schemas.microsoft.com/office/powerpoint/2010/main" val="327563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a">
  <a:themeElements>
    <a:clrScheme name="Violeta rojo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287</TotalTime>
  <Words>51</Words>
  <Application>Microsoft Office PowerPoint</Application>
  <PresentationFormat>Panorámica</PresentationFormat>
  <Paragraphs>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Comic Sans MS</vt:lpstr>
      <vt:lpstr>Trebuchet MS</vt:lpstr>
      <vt:lpstr>Wingdings 3</vt:lpstr>
      <vt:lpstr>Faceta</vt:lpstr>
      <vt:lpstr>ASISTENCIA</vt:lpstr>
      <vt:lpstr>Presentación de PowerPoint</vt:lpstr>
      <vt:lpstr>Presentación de PowerPoint</vt:lpstr>
      <vt:lpstr>Conociendo la vocal A </vt:lpstr>
      <vt:lpstr>Observa el video que aparecerá a continuación …</vt:lpstr>
      <vt:lpstr>Busca en casa objetos que comienzan con la vocal “A” </vt:lpstr>
      <vt:lpstr>Presentación de PowerPoint</vt:lpstr>
      <vt:lpstr>Los invito a graficar la vocal A </vt:lpstr>
      <vt:lpstr>Despedida …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ASISTENCIA</dc:title>
  <dc:creator>silene alejandra</dc:creator>
  <cp:lastModifiedBy>silene alejandra</cp:lastModifiedBy>
  <cp:revision>9</cp:revision>
  <dcterms:created xsi:type="dcterms:W3CDTF">2020-05-05T00:14:06Z</dcterms:created>
  <dcterms:modified xsi:type="dcterms:W3CDTF">2020-05-05T05:13:43Z</dcterms:modified>
</cp:coreProperties>
</file>