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6" r:id="rId5"/>
    <p:sldId id="260" r:id="rId6"/>
    <p:sldId id="268" r:id="rId7"/>
    <p:sldId id="267" r:id="rId8"/>
    <p:sldId id="262" r:id="rId9"/>
    <p:sldId id="265" r:id="rId10"/>
    <p:sldId id="259" r:id="rId11"/>
    <p:sldId id="261" r:id="rId12"/>
    <p:sldId id="263" r:id="rId13"/>
    <p:sldId id="272" r:id="rId14"/>
    <p:sldId id="269" r:id="rId15"/>
    <p:sldId id="270" r:id="rId16"/>
    <p:sldId id="271" r:id="rId17"/>
    <p:sldId id="275" r:id="rId18"/>
    <p:sldId id="273" r:id="rId19"/>
    <p:sldId id="276" r:id="rId20"/>
    <p:sldId id="277" r:id="rId21"/>
    <p:sldId id="279" r:id="rId22"/>
    <p:sldId id="278" r:id="rId23"/>
    <p:sldId id="280" r:id="rId24"/>
    <p:sldId id="274" r:id="rId2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64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9D10106-2855-0746-BF8B-2663D5950B28}" type="datetimeFigureOut">
              <a:rPr lang="es-ES" smtClean="0"/>
              <a:t>17-05-20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1A780B7-4440-A64F-9B88-D4E5776FA278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buzo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82" y="0"/>
            <a:ext cx="6929343" cy="479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557747" y="3286962"/>
            <a:ext cx="7772400" cy="1470025"/>
          </a:xfrm>
        </p:spPr>
        <p:txBody>
          <a:bodyPr>
            <a:prstTxWarp prst="textArchDown">
              <a:avLst/>
            </a:prstTxWarp>
          </a:bodyPr>
          <a:lstStyle/>
          <a:p>
            <a:r>
              <a:rPr lang="es-ES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urlz MT"/>
                <a:cs typeface="Curlz MT"/>
              </a:rPr>
              <a:t>¡</a:t>
            </a:r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urlz MT"/>
                <a:cs typeface="Curlz MT"/>
              </a:rPr>
              <a:t>Ayuda! </a:t>
            </a:r>
            <a:b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urlz MT"/>
                <a:cs typeface="Curlz MT"/>
              </a:rPr>
            </a:br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urlz MT"/>
                <a:cs typeface="Curlz MT"/>
              </a:rPr>
              <a:t>el mar está en problemas</a:t>
            </a:r>
            <a:endParaRPr lang="es-E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urlz MT"/>
              <a:cs typeface="Curlz MT"/>
            </a:endParaRPr>
          </a:p>
        </p:txBody>
      </p:sp>
    </p:spTree>
    <p:extLst>
      <p:ext uri="{BB962C8B-B14F-4D97-AF65-F5344CB8AC3E}">
        <p14:creationId xmlns:p14="http://schemas.microsoft.com/office/powerpoint/2010/main" val="900831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ubmarino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734598" y="0"/>
            <a:ext cx="7772400" cy="931511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 anchorCtr="0">
            <a:prstTxWarp prst="textArchDown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VAMOS A INVESTIGAR</a:t>
            </a:r>
            <a:endParaRPr lang="es-E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3887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rcRect t="3037" b="3037"/>
          <a:stretch>
            <a:fillRect/>
          </a:stretch>
        </p:blipFill>
        <p:spPr>
          <a:xfrm>
            <a:off x="0" y="0"/>
            <a:ext cx="4618147" cy="3012185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147" y="3012185"/>
            <a:ext cx="4525853" cy="369215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12185"/>
            <a:ext cx="4618146" cy="36921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145" y="0"/>
            <a:ext cx="4525855" cy="301218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205588" y="6467368"/>
            <a:ext cx="471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QUÉ OCURRE EN ESTAS IMÁGENES?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9521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2171" b="217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935704" y="6133136"/>
            <a:ext cx="802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CUANDO LA BASURA SE ACOMULA EN EL MAR SE FORMAN ISLAS GIGANTES DE PLASTICOS Y SE CONTAMINA EL MAR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41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8146"/>
          <a:stretch/>
        </p:blipFill>
        <p:spPr>
          <a:xfrm>
            <a:off x="1511822" y="0"/>
            <a:ext cx="6776084" cy="685799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17713" y="6167399"/>
            <a:ext cx="852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CUANDO EL MAR ESTÁ CONTAMINADO AFECTA A LOS PESCADORES.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5862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17713" y="6167399"/>
            <a:ext cx="852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CUANDO EL MAR ESTÁ CONTAMINADO AFECTA EL HOGAR DE MUCHOS ANIMALES MARINOS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33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2398" b="2398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07312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9841" b="9841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5" name="CuadroTexto 4"/>
          <p:cNvSpPr txBox="1"/>
          <p:nvPr/>
        </p:nvSpPr>
        <p:spPr>
          <a:xfrm>
            <a:off x="317713" y="6167399"/>
            <a:ext cx="852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CUANDO LAS PERSONAS SON DESCUIDADAS PUEDEN DAÑAR A LOS ANIMALES QUE VIVEN EN EL MAR.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63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9691" b="9691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8847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90"/>
          <a:stretch/>
        </p:blipFill>
        <p:spPr>
          <a:xfrm>
            <a:off x="594862" y="0"/>
            <a:ext cx="7733211" cy="600234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7196"/>
          <a:stretch/>
        </p:blipFill>
        <p:spPr>
          <a:xfrm>
            <a:off x="594862" y="0"/>
            <a:ext cx="7733211" cy="605264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17713" y="6167399"/>
            <a:ext cx="852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CUANDO EL MAR ESTÁ CONTAMINADO LOS ANIMALES DEL MAR COMEN ESA BASURA Y SE ENFERMAN O MUREN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4448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 descr="chiqui-tortuga-marina-8076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44" y="4142625"/>
            <a:ext cx="2777088" cy="27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8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9495" b="9495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3187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LAS TORTUGA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715348"/>
          </a:xfrm>
        </p:spPr>
      </p:pic>
      <p:sp>
        <p:nvSpPr>
          <p:cNvPr id="5" name="CuadroTexto 4"/>
          <p:cNvSpPr txBox="1"/>
          <p:nvPr/>
        </p:nvSpPr>
        <p:spPr>
          <a:xfrm>
            <a:off x="2155460" y="6133137"/>
            <a:ext cx="6436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VEAMOS LA HISTORIA DE UNA TORTUGA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663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lIns="91440" tIns="45720" rIns="91440" bIns="45720" numCol="1" rtlCol="0" anchor="b" anchorCtr="0">
            <a:prstTxWarp prst="textArchDown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¿CÓMO PODEMOS AYUDAR? </a:t>
            </a:r>
            <a:endParaRPr lang="es-E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9672"/>
          <a:stretch/>
        </p:blipFill>
        <p:spPr>
          <a:xfrm>
            <a:off x="716365" y="1722391"/>
            <a:ext cx="8042276" cy="444416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39513" y="6351226"/>
            <a:ext cx="491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PARTICIPA EN LA LIMPIEZA DE PLAYAS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4763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1994" b="1994"/>
          <a:stretch>
            <a:fillRect/>
          </a:stretch>
        </p:blipFill>
        <p:spPr>
          <a:xfrm>
            <a:off x="0" y="-1"/>
            <a:ext cx="9144000" cy="5548233"/>
          </a:xfrm>
        </p:spPr>
      </p:pic>
      <p:sp>
        <p:nvSpPr>
          <p:cNvPr id="5" name="CuadroTexto 4"/>
          <p:cNvSpPr txBox="1"/>
          <p:nvPr/>
        </p:nvSpPr>
        <p:spPr>
          <a:xfrm>
            <a:off x="3174709" y="6083002"/>
            <a:ext cx="355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RECOGE TU BASURA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1210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01" r="14811"/>
          <a:stretch/>
        </p:blipFill>
        <p:spPr>
          <a:xfrm>
            <a:off x="0" y="-1"/>
            <a:ext cx="9144000" cy="6651196"/>
          </a:xfrm>
        </p:spPr>
      </p:pic>
    </p:spTree>
    <p:extLst>
      <p:ext uri="{BB962C8B-B14F-4D97-AF65-F5344CB8AC3E}">
        <p14:creationId xmlns:p14="http://schemas.microsoft.com/office/powerpoint/2010/main" val="299142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81172" cy="591498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172" y="0"/>
            <a:ext cx="5062828" cy="591498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0381" y="6116425"/>
            <a:ext cx="8755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NO TIRES PINTURAS O ACEITES AL DESAGÜE POR QUE ESTOS PUEDEN LLEGAR AL MAR Y CONTAMNARLO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7135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99944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122043" y="6304002"/>
            <a:ext cx="471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CUIDA A LOS ANIMALES MARINOS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419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35195" y="1386703"/>
            <a:ext cx="7736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/>
                <a:cs typeface="Comic Sans MS"/>
              </a:rPr>
              <a:t>Practiquemos lo aprendido</a:t>
            </a:r>
            <a:endParaRPr lang="es-ES" sz="4400" b="1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89778" l="889" r="100000"/>
                    </a14:imgEffect>
                  </a14:imgLayer>
                </a14:imgProps>
              </a:ext>
            </a:extLst>
          </a:blip>
          <a:srcRect t="24965" b="24155"/>
          <a:stretch/>
        </p:blipFill>
        <p:spPr>
          <a:xfrm>
            <a:off x="2084233" y="2490019"/>
            <a:ext cx="4916838" cy="25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09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2876"/>
            <a:ext cx="5210735" cy="647363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5582" t="11391" r="30562" b="24026"/>
          <a:stretch/>
        </p:blipFill>
        <p:spPr>
          <a:xfrm>
            <a:off x="4778774" y="1437193"/>
            <a:ext cx="4010160" cy="38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2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8029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5582" t="11391" r="30562" b="24026"/>
          <a:stretch/>
        </p:blipFill>
        <p:spPr>
          <a:xfrm>
            <a:off x="4945864" y="1203232"/>
            <a:ext cx="4010160" cy="38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64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688"/>
            <a:ext cx="6199039" cy="645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5582" t="11391" r="30562" b="24026"/>
          <a:stretch/>
        </p:blipFill>
        <p:spPr>
          <a:xfrm>
            <a:off x="4945864" y="1570886"/>
            <a:ext cx="4010160" cy="38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4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8080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32" b="97288" l="1596" r="9822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9146" y="1036116"/>
            <a:ext cx="4531182" cy="44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8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RDIAN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9144001" cy="573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96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a">
  <a:themeElements>
    <a:clrScheme name="Bris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a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Brisa.thmx</Template>
  <TotalTime>231</TotalTime>
  <Words>131</Words>
  <Application>Microsoft Macintosh PowerPoint</Application>
  <PresentationFormat>Presentación en pantalla (4:3)</PresentationFormat>
  <Paragraphs>15</Paragraphs>
  <Slides>24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Brisa</vt:lpstr>
      <vt:lpstr>¡Ayuda!  el mar está en problemas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¿CÓMO PODEMOS AYUDAR?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Ayuda  el mar está en problema</dc:title>
  <dc:creator>Katherine Mena</dc:creator>
  <cp:lastModifiedBy>Katherine Mena</cp:lastModifiedBy>
  <cp:revision>24</cp:revision>
  <dcterms:created xsi:type="dcterms:W3CDTF">2020-05-13T00:41:30Z</dcterms:created>
  <dcterms:modified xsi:type="dcterms:W3CDTF">2020-05-18T01:36:28Z</dcterms:modified>
</cp:coreProperties>
</file>