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56" r:id="rId3"/>
    <p:sldId id="258" r:id="rId4"/>
    <p:sldId id="259" r:id="rId5"/>
    <p:sldId id="269" r:id="rId6"/>
    <p:sldId id="266" r:id="rId7"/>
    <p:sldId id="270" r:id="rId8"/>
    <p:sldId id="261" r:id="rId9"/>
    <p:sldId id="262" r:id="rId10"/>
    <p:sldId id="271" r:id="rId11"/>
    <p:sldId id="265" r:id="rId12"/>
    <p:sldId id="263" r:id="rId1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 autoAdjust="0"/>
    <p:restoredTop sz="94715" autoAdjust="0"/>
  </p:normalViewPr>
  <p:slideViewPr>
    <p:cSldViewPr snapToGrid="0" snapToObjects="1">
      <p:cViewPr>
        <p:scale>
          <a:sx n="59" d="100"/>
          <a:sy n="59" d="100"/>
        </p:scale>
        <p:origin x="-1624" y="-2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11-05-20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52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11-05-20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03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11-05-20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8965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11-05-20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56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11-05-20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4850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11-05-20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3728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11-05-20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858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11-05-20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267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11-05-20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1239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11-05-20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6803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70A5-0163-7F49-AD0C-A1C82ECA3359}" type="datetimeFigureOut">
              <a:rPr lang="es-ES" smtClean="0"/>
              <a:t>11-05-20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142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470A5-0163-7F49-AD0C-A1C82ECA3359}" type="datetimeFigureOut">
              <a:rPr lang="es-ES" smtClean="0"/>
              <a:t>11-05-20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C035F-421F-9742-9659-DF808C65AF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80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4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Relationship Id="rId3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Relationship Id="rId3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30860"/>
          <a:stretch/>
        </p:blipFill>
        <p:spPr>
          <a:xfrm>
            <a:off x="0" y="2116356"/>
            <a:ext cx="9144000" cy="4741644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ctrTitle"/>
          </p:nvPr>
        </p:nvSpPr>
        <p:spPr>
          <a:xfrm>
            <a:off x="686241" y="1609694"/>
            <a:ext cx="7772400" cy="1470025"/>
          </a:xfrm>
        </p:spPr>
        <p:txBody>
          <a:bodyPr>
            <a:prstTxWarp prst="textArchUp">
              <a:avLst/>
            </a:prstTxWarp>
          </a:bodyPr>
          <a:lstStyle/>
          <a:p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Agua </a:t>
            </a:r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dulce</a:t>
            </a:r>
            <a:b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agua </a:t>
            </a:r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salada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Imagen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308" l="9980" r="97036">
                        <a14:foregroundMark x1="54447" y1="41769" x2="63142" y2="40538"/>
                        <a14:foregroundMark x1="34387" y1="43769" x2="42688" y2="393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0546" y="2116356"/>
            <a:ext cx="3508945" cy="450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39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mundo-21359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773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16096" y="5827983"/>
            <a:ext cx="7597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Vivimos en un planeta al cual llamamos  Tierra. Y el planeta Tierra esta compuesto por mucha mucha agua (70%)  miren el planeta todo lo que es azul es agua. 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856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0"/>
            <a:ext cx="7010400" cy="685800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4419600" y="3175000"/>
            <a:ext cx="1854200" cy="1930400"/>
          </a:xfrm>
          <a:prstGeom prst="ellipse">
            <a:avLst/>
          </a:prstGeom>
          <a:noFill/>
          <a:ln w="762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52963" r="12593"/>
          <a:stretch/>
        </p:blipFill>
        <p:spPr>
          <a:xfrm>
            <a:off x="0" y="0"/>
            <a:ext cx="2362200" cy="68580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053203" y="6400028"/>
            <a:ext cx="7090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FF00"/>
                </a:solidFill>
              </a:rPr>
              <a:t>Nosotros vivimos en ésta parte del planeta Tierra en un país llamado Chile</a:t>
            </a:r>
            <a:endParaRPr lang="es-E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334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37036" r="2125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279400" y="5924416"/>
            <a:ext cx="8864600" cy="635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800" b="1" dirty="0" smtClean="0">
                <a:solidFill>
                  <a:srgbClr val="FFFF00"/>
                </a:solidFill>
                <a:latin typeface="Comic Sans MS"/>
                <a:cs typeface="Comic Sans MS"/>
              </a:rPr>
              <a:t>El agua que esta al lado de nuestro país se llama océano pacifico. </a:t>
            </a:r>
          </a:p>
          <a:p>
            <a:pPr marL="0" indent="0">
              <a:buNone/>
            </a:pPr>
            <a:r>
              <a:rPr lang="es-ES" sz="1800" b="1" dirty="0" smtClean="0">
                <a:solidFill>
                  <a:srgbClr val="FFFF00"/>
                </a:solidFill>
                <a:latin typeface="Comic Sans MS"/>
                <a:cs typeface="Comic Sans MS"/>
              </a:rPr>
              <a:t> Y es el MAR más grande donde viven muchos animales marinos </a:t>
            </a:r>
            <a:endParaRPr lang="es-ES" sz="1800" b="1" dirty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pic>
        <p:nvPicPr>
          <p:cNvPr id="8" name="Imagen 7" descr="ballen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2484842"/>
            <a:ext cx="2964722" cy="2332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 descr="bander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420" y="1543050"/>
            <a:ext cx="2032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09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NO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163" y="690335"/>
            <a:ext cx="6488307" cy="6167665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¿NOSOTROS TOMAMOS AGUA DE MAR?</a:t>
            </a:r>
            <a:endParaRPr lang="es-ES" sz="3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72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62048" y="245236"/>
            <a:ext cx="86476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366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urlz MT"/>
                <a:cs typeface="Curlz MT"/>
              </a:rPr>
              <a:t>¿</a:t>
            </a:r>
            <a:r>
              <a:rPr lang="es-E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366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urlz MT"/>
                <a:cs typeface="Curlz MT"/>
              </a:rPr>
              <a:t>De d</a:t>
            </a:r>
            <a:r>
              <a:rPr lang="es-E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366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urlz MT"/>
                <a:cs typeface="Curlz MT"/>
              </a:rPr>
              <a:t>ó</a:t>
            </a:r>
            <a:r>
              <a:rPr lang="es-E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366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urlz MT"/>
                <a:cs typeface="Curlz MT"/>
              </a:rPr>
              <a:t>nde viene el agua de la llave?</a:t>
            </a:r>
            <a:endParaRPr lang="es-E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3366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Imagen 6" descr="agua de la llav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48" y="1076233"/>
            <a:ext cx="4046018" cy="5527719"/>
          </a:xfrm>
          <a:prstGeom prst="rect">
            <a:avLst/>
          </a:prstGeom>
        </p:spPr>
      </p:pic>
      <p:pic>
        <p:nvPicPr>
          <p:cNvPr id="8" name="Imagen 7" descr="agua duch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065" y="1076232"/>
            <a:ext cx="4319396" cy="552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45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5757327"/>
            <a:ext cx="8229600" cy="1100673"/>
          </a:xfrm>
        </p:spPr>
        <p:txBody>
          <a:bodyPr>
            <a:normAutofit/>
          </a:bodyPr>
          <a:lstStyle/>
          <a:p>
            <a:r>
              <a:rPr lang="es-ES" sz="1400" dirty="0" smtClean="0"/>
              <a:t>LA NIEVE DE LAS MONTAÑAS SE DERRITE Y LLEGAN A LOS RIOS.</a:t>
            </a:r>
          </a:p>
          <a:p>
            <a:r>
              <a:rPr lang="es-ES" sz="1400" dirty="0" smtClean="0"/>
              <a:t>HAY PERSONAS QUE LIMPIAN EL AGUA CON MAQUINAS Y LIQUIDOS PARA PODER BEBERLA.</a:t>
            </a:r>
          </a:p>
          <a:p>
            <a:r>
              <a:rPr lang="es-ES" sz="1400" dirty="0" smtClean="0"/>
              <a:t>LUEGO LLEGA A NUETRAS CASAS POR LA TUBERIAS.</a:t>
            </a:r>
            <a:endParaRPr lang="es-ES" sz="1400" dirty="0"/>
          </a:p>
        </p:txBody>
      </p:sp>
      <p:pic>
        <p:nvPicPr>
          <p:cNvPr id="7" name="Imagen 6" descr="RIO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7722" y="389459"/>
            <a:ext cx="6058032" cy="5146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07" y="389459"/>
            <a:ext cx="7782393" cy="518015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t="17291"/>
          <a:stretch/>
        </p:blipFill>
        <p:spPr>
          <a:xfrm>
            <a:off x="683807" y="389458"/>
            <a:ext cx="7842747" cy="5180155"/>
          </a:xfrm>
          <a:prstGeom prst="rect">
            <a:avLst/>
          </a:prstGeom>
        </p:spPr>
      </p:pic>
      <p:pic>
        <p:nvPicPr>
          <p:cNvPr id="12" name="Imagen 11" descr="AGUA MANO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06" y="389458"/>
            <a:ext cx="7842748" cy="514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76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EL MAR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419036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" y="1229502"/>
            <a:ext cx="9144000" cy="58539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262048" y="245236"/>
            <a:ext cx="86476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366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urlz MT"/>
                <a:cs typeface="Curlz MT"/>
              </a:rPr>
              <a:t>¿POR QUÉ NO PODEMOS BEBER EL AGUA DEL MAR?</a:t>
            </a:r>
            <a:endParaRPr lang="es-E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3366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4654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342943" y="5657671"/>
            <a:ext cx="8325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POR QUE TIENE MUCHA SAL Y TIENE UN COLOR BLANCO.</a:t>
            </a:r>
          </a:p>
          <a:p>
            <a:r>
              <a:rPr lang="es-ES" b="1" dirty="0" smtClean="0">
                <a:latin typeface="Comic Sans MS"/>
                <a:cs typeface="Comic Sans MS"/>
              </a:rPr>
              <a:t>EL AGUA DE MAR ES MUY PESADA (DENSA)  Y LAS COSAS FLOTAN EN EL MAR </a:t>
            </a:r>
          </a:p>
          <a:p>
            <a:r>
              <a:rPr lang="es-ES" b="1" dirty="0" smtClean="0">
                <a:latin typeface="Comic Sans MS"/>
                <a:cs typeface="Comic Sans MS"/>
              </a:rPr>
              <a:t>EL AGUA DEL MAR EST</a:t>
            </a:r>
            <a:r>
              <a:rPr lang="es-ES" b="1" dirty="0" smtClean="0">
                <a:latin typeface="Comic Sans MS"/>
                <a:cs typeface="Comic Sans MS"/>
              </a:rPr>
              <a:t>Á CONTAMINADA </a:t>
            </a:r>
            <a:endParaRPr lang="es-ES" b="1" dirty="0">
              <a:latin typeface="Comic Sans MS"/>
              <a:cs typeface="Comic Sans MS"/>
            </a:endParaRPr>
          </a:p>
        </p:txBody>
      </p:sp>
      <p:pic>
        <p:nvPicPr>
          <p:cNvPr id="2" name="Imagen 1" descr="OLA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8" y="723037"/>
            <a:ext cx="3495602" cy="48516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28438" r="28575"/>
          <a:stretch/>
        </p:blipFill>
        <p:spPr>
          <a:xfrm>
            <a:off x="4525384" y="723037"/>
            <a:ext cx="3930737" cy="485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07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8000" b="1" dirty="0">
                <a:solidFill>
                  <a:srgbClr val="FF0000"/>
                </a:solidFill>
                <a:latin typeface="Curlz MT"/>
                <a:cs typeface="Curlz MT"/>
              </a:rPr>
              <a:t>E</a:t>
            </a:r>
            <a:r>
              <a:rPr lang="es-ES" sz="8000" b="1" dirty="0" smtClean="0">
                <a:solidFill>
                  <a:srgbClr val="FF0000"/>
                </a:solidFill>
                <a:latin typeface="Curlz MT"/>
                <a:cs typeface="Curlz MT"/>
              </a:rPr>
              <a:t>xperimentemos</a:t>
            </a:r>
            <a:endParaRPr lang="es-ES" sz="8000" b="1" dirty="0">
              <a:solidFill>
                <a:srgbClr val="FF0000"/>
              </a:solidFill>
              <a:latin typeface="Curlz MT"/>
              <a:cs typeface="Curlz M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9632" t="17047" r="29400" b="23879"/>
          <a:stretch/>
        </p:blipFill>
        <p:spPr>
          <a:xfrm>
            <a:off x="1354214" y="1934955"/>
            <a:ext cx="1794028" cy="322492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22407" t="12140" r="13441" b="11868"/>
          <a:stretch/>
        </p:blipFill>
        <p:spPr>
          <a:xfrm rot="5236479">
            <a:off x="5359280" y="2370152"/>
            <a:ext cx="2479387" cy="2522865"/>
          </a:xfrm>
          <a:prstGeom prst="rect">
            <a:avLst/>
          </a:prstGeom>
        </p:spPr>
      </p:pic>
      <p:sp>
        <p:nvSpPr>
          <p:cNvPr id="9" name="Más 8"/>
          <p:cNvSpPr/>
          <p:nvPr/>
        </p:nvSpPr>
        <p:spPr>
          <a:xfrm>
            <a:off x="3853318" y="3103988"/>
            <a:ext cx="1175567" cy="1108567"/>
          </a:xfrm>
          <a:prstGeom prst="mathPlu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323822" y="5744393"/>
            <a:ext cx="8820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EL AGUA DULCE SE PUEDE BEBER</a:t>
            </a:r>
          </a:p>
          <a:p>
            <a:r>
              <a:rPr lang="es-ES" b="1" dirty="0" smtClean="0">
                <a:latin typeface="Comic Sans MS"/>
                <a:cs typeface="Comic Sans MS"/>
              </a:rPr>
              <a:t>EL AGUA SALADA SE PUEDE BEBER </a:t>
            </a:r>
            <a:endParaRPr lang="es-E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170629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8000" b="1" dirty="0">
                <a:solidFill>
                  <a:srgbClr val="FF0000"/>
                </a:solidFill>
                <a:latin typeface="Curlz MT"/>
                <a:cs typeface="Curlz MT"/>
              </a:rPr>
              <a:t>E</a:t>
            </a:r>
            <a:r>
              <a:rPr lang="es-ES" sz="8000" b="1" dirty="0" smtClean="0">
                <a:solidFill>
                  <a:srgbClr val="FF0000"/>
                </a:solidFill>
                <a:latin typeface="Curlz MT"/>
                <a:cs typeface="Curlz MT"/>
              </a:rPr>
              <a:t>xperimentemos</a:t>
            </a:r>
            <a:endParaRPr lang="es-ES" sz="8000" b="1" dirty="0">
              <a:solidFill>
                <a:srgbClr val="FF0000"/>
              </a:solidFill>
              <a:latin typeface="Curlz MT"/>
              <a:cs typeface="Curlz M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9632" t="17047" r="29400" b="23879"/>
          <a:stretch/>
        </p:blipFill>
        <p:spPr>
          <a:xfrm>
            <a:off x="457200" y="1934955"/>
            <a:ext cx="1794028" cy="322492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22407" t="12140" r="13441" b="11868"/>
          <a:stretch/>
        </p:blipFill>
        <p:spPr>
          <a:xfrm rot="5236479">
            <a:off x="3028515" y="2370152"/>
            <a:ext cx="2479387" cy="252286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29319" r="31662"/>
          <a:stretch/>
        </p:blipFill>
        <p:spPr>
          <a:xfrm>
            <a:off x="6683469" y="2284941"/>
            <a:ext cx="2136709" cy="2874936"/>
          </a:xfrm>
          <a:prstGeom prst="rect">
            <a:avLst/>
          </a:prstGeom>
        </p:spPr>
      </p:pic>
      <p:sp>
        <p:nvSpPr>
          <p:cNvPr id="9" name="Más 8"/>
          <p:cNvSpPr/>
          <p:nvPr/>
        </p:nvSpPr>
        <p:spPr>
          <a:xfrm>
            <a:off x="2089968" y="3103988"/>
            <a:ext cx="1175567" cy="1108567"/>
          </a:xfrm>
          <a:prstGeom prst="mathPlu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ás 9"/>
          <p:cNvSpPr/>
          <p:nvPr/>
        </p:nvSpPr>
        <p:spPr>
          <a:xfrm>
            <a:off x="5507902" y="3103988"/>
            <a:ext cx="1175567" cy="1108567"/>
          </a:xfrm>
          <a:prstGeom prst="mathPlu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323822" y="5744393"/>
            <a:ext cx="8820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omic Sans MS"/>
                <a:cs typeface="Comic Sans MS"/>
              </a:rPr>
              <a:t>Probemos primero con el agua sin sal que pasa con el huevo, ahora vamos a probamos con el agua y la sal ¿</a:t>
            </a:r>
            <a:r>
              <a:rPr lang="es-ES" b="1" dirty="0">
                <a:latin typeface="Comic Sans MS"/>
                <a:cs typeface="Comic Sans MS"/>
              </a:rPr>
              <a:t>Qué </a:t>
            </a:r>
            <a:r>
              <a:rPr lang="es-ES" b="1" dirty="0" smtClean="0">
                <a:latin typeface="Comic Sans MS"/>
                <a:cs typeface="Comic Sans MS"/>
              </a:rPr>
              <a:t>pasará </a:t>
            </a:r>
            <a:r>
              <a:rPr lang="es-ES" b="1" dirty="0">
                <a:latin typeface="Comic Sans MS"/>
                <a:cs typeface="Comic Sans MS"/>
              </a:rPr>
              <a:t>con el huevo se hunde o flota? </a:t>
            </a:r>
          </a:p>
        </p:txBody>
      </p:sp>
    </p:spTree>
    <p:extLst>
      <p:ext uri="{BB962C8B-B14F-4D97-AF65-F5344CB8AC3E}">
        <p14:creationId xmlns:p14="http://schemas.microsoft.com/office/powerpoint/2010/main" val="1892413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12825"/>
          <a:stretch/>
        </p:blipFill>
        <p:spPr>
          <a:xfrm>
            <a:off x="0" y="570176"/>
            <a:ext cx="9144000" cy="571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221</Words>
  <Application>Microsoft Macintosh PowerPoint</Application>
  <PresentationFormat>Presentación en pantalla (4:3)</PresentationFormat>
  <Paragraphs>19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Agua dulce agua salada</vt:lpstr>
      <vt:lpstr>Presentación de PowerPoint</vt:lpstr>
      <vt:lpstr>Presentación de PowerPoint</vt:lpstr>
      <vt:lpstr>Presentación de PowerPoint</vt:lpstr>
      <vt:lpstr>¿NOSOTROS TOMAMOS AGUA DE MAR?</vt:lpstr>
      <vt:lpstr>Presentación de PowerPoint</vt:lpstr>
      <vt:lpstr>Presentación de PowerPoint</vt:lpstr>
      <vt:lpstr>Presentación de PowerPoint</vt:lpstr>
      <vt:lpstr>Presentación de PowerPoint</vt:lpstr>
      <vt:lpstr>Experimentemos</vt:lpstr>
      <vt:lpstr>Experimentemos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RECORRIENDO EL MAR DE CHILE</dc:title>
  <dc:creator>Katherine Mena</dc:creator>
  <cp:lastModifiedBy>Katherine Mena</cp:lastModifiedBy>
  <cp:revision>36</cp:revision>
  <dcterms:created xsi:type="dcterms:W3CDTF">2020-05-09T21:22:41Z</dcterms:created>
  <dcterms:modified xsi:type="dcterms:W3CDTF">2020-05-11T19:01:05Z</dcterms:modified>
</cp:coreProperties>
</file>