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rels" ContentType="application/vnd.openxmlformats-package.relationships+xml"/>
  <Default Extension="wdp" ContentType="image/vnd.ms-photo"/>
  <Default Extension="wav" ContentType="audio/wav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2" r:id="rId2"/>
    <p:sldId id="284" r:id="rId3"/>
    <p:sldId id="283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7" r:id="rId21"/>
    <p:sldId id="278" r:id="rId22"/>
    <p:sldId id="274" r:id="rId23"/>
    <p:sldId id="273" r:id="rId24"/>
    <p:sldId id="276" r:id="rId25"/>
    <p:sldId id="275" r:id="rId26"/>
    <p:sldId id="279" r:id="rId27"/>
    <p:sldId id="280" r:id="rId28"/>
    <p:sldId id="281" r:id="rId29"/>
    <p:sldId id="282" r:id="rId30"/>
    <p:sldId id="285" r:id="rId31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75" autoAdjust="0"/>
    <p:restoredTop sz="94709"/>
  </p:normalViewPr>
  <p:slideViewPr>
    <p:cSldViewPr>
      <p:cViewPr varScale="1">
        <p:scale>
          <a:sx n="90" d="100"/>
          <a:sy n="90" d="100"/>
        </p:scale>
        <p:origin x="-12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8F08-B79C-4D84-8CB0-E46F07B7B895}" type="datetimeFigureOut">
              <a:rPr lang="es-AR" smtClean="0"/>
              <a:pPr/>
              <a:t>04-05-20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F92A-8710-47AE-B0C2-7399E3F64648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8F08-B79C-4D84-8CB0-E46F07B7B895}" type="datetimeFigureOut">
              <a:rPr lang="es-AR" smtClean="0"/>
              <a:pPr/>
              <a:t>04-05-20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F92A-8710-47AE-B0C2-7399E3F64648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8F08-B79C-4D84-8CB0-E46F07B7B895}" type="datetimeFigureOut">
              <a:rPr lang="es-AR" smtClean="0"/>
              <a:pPr/>
              <a:t>04-05-20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F92A-8710-47AE-B0C2-7399E3F64648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8F08-B79C-4D84-8CB0-E46F07B7B895}" type="datetimeFigureOut">
              <a:rPr lang="es-AR" smtClean="0"/>
              <a:pPr/>
              <a:t>04-05-20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F92A-8710-47AE-B0C2-7399E3F64648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8F08-B79C-4D84-8CB0-E46F07B7B895}" type="datetimeFigureOut">
              <a:rPr lang="es-AR" smtClean="0"/>
              <a:pPr/>
              <a:t>04-05-20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F92A-8710-47AE-B0C2-7399E3F64648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8F08-B79C-4D84-8CB0-E46F07B7B895}" type="datetimeFigureOut">
              <a:rPr lang="es-AR" smtClean="0"/>
              <a:pPr/>
              <a:t>04-05-20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F92A-8710-47AE-B0C2-7399E3F64648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8F08-B79C-4D84-8CB0-E46F07B7B895}" type="datetimeFigureOut">
              <a:rPr lang="es-AR" smtClean="0"/>
              <a:pPr/>
              <a:t>04-05-20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F92A-8710-47AE-B0C2-7399E3F64648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8F08-B79C-4D84-8CB0-E46F07B7B895}" type="datetimeFigureOut">
              <a:rPr lang="es-AR" smtClean="0"/>
              <a:pPr/>
              <a:t>04-05-20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F92A-8710-47AE-B0C2-7399E3F64648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8F08-B79C-4D84-8CB0-E46F07B7B895}" type="datetimeFigureOut">
              <a:rPr lang="es-AR" smtClean="0"/>
              <a:pPr/>
              <a:t>04-05-20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F92A-8710-47AE-B0C2-7399E3F64648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8F08-B79C-4D84-8CB0-E46F07B7B895}" type="datetimeFigureOut">
              <a:rPr lang="es-AR" smtClean="0"/>
              <a:pPr/>
              <a:t>04-05-20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F92A-8710-47AE-B0C2-7399E3F64648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8F08-B79C-4D84-8CB0-E46F07B7B895}" type="datetimeFigureOut">
              <a:rPr lang="es-AR" smtClean="0"/>
              <a:pPr/>
              <a:t>04-05-20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F92A-8710-47AE-B0C2-7399E3F64648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88F08-B79C-4D84-8CB0-E46F07B7B895}" type="datetimeFigureOut">
              <a:rPr lang="es-AR" smtClean="0"/>
              <a:pPr/>
              <a:t>04-05-20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7F92A-8710-47AE-B0C2-7399E3F64648}" type="slidenum">
              <a:rPr lang="es-AR" smtClean="0"/>
              <a:pPr/>
              <a:t>‹Nr.›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Relationship Id="rId3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las-mano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4 Imagen" descr="MI-SALA-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1043608" y="764704"/>
            <a:ext cx="1368152" cy="1368152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1331640" y="2348880"/>
            <a:ext cx="6696744" cy="2569934"/>
          </a:xfrm>
          <a:prstGeom prst="rect">
            <a:avLst/>
          </a:prstGeom>
          <a:ln/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AR" sz="4000" dirty="0">
              <a:latin typeface="Berlin Sans FB Demi" pitchFamily="34" charset="0"/>
            </a:endParaRPr>
          </a:p>
          <a:p>
            <a:pPr algn="ctr"/>
            <a:r>
              <a:rPr lang="es-AR" sz="4100" dirty="0">
                <a:solidFill>
                  <a:srgbClr val="FF0000"/>
                </a:solidFill>
                <a:latin typeface="Berlin Sans FB Demi" pitchFamily="34" charset="0"/>
              </a:rPr>
              <a:t>ADIVINANZAS DEL </a:t>
            </a:r>
          </a:p>
          <a:p>
            <a:pPr algn="ctr"/>
            <a:r>
              <a:rPr lang="es-AR" sz="4000" dirty="0">
                <a:solidFill>
                  <a:srgbClr val="FF0000"/>
                </a:solidFill>
                <a:latin typeface="Berlin Sans FB Demi" pitchFamily="34" charset="0"/>
              </a:rPr>
              <a:t>CUERPO HUMANO</a:t>
            </a:r>
          </a:p>
          <a:p>
            <a:pPr algn="ctr"/>
            <a:endParaRPr lang="es-AR" sz="4000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195736" y="5301208"/>
            <a:ext cx="52393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400" dirty="0"/>
              <a:t>http://salaamarilla2009.blogspot.com.ar</a:t>
            </a:r>
          </a:p>
        </p:txBody>
      </p:sp>
    </p:spTree>
  </p:cSld>
  <p:clrMapOvr>
    <a:masterClrMapping/>
  </p:clrMapOvr>
  <p:transition xmlns:p14="http://schemas.microsoft.com/office/powerpoint/2010/main">
    <p:sndAc>
      <p:stSnd>
        <p:snd r:embed="rId2" name="BBB.wav"/>
      </p:stSnd>
    </p:sndAc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50"/>
                            </p:stCondLst>
                            <p:childTnLst>
                              <p:par>
                                <p:cTn id="12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15942"/>
          <a:stretch/>
        </p:blipFill>
        <p:spPr>
          <a:xfrm>
            <a:off x="179512" y="548680"/>
            <a:ext cx="8784976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109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202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026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7" name="6 Imagen" descr="la-boca-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275856" y="5373216"/>
            <a:ext cx="27655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4800" dirty="0">
                <a:latin typeface="Berlin Sans FB Demi" pitchFamily="34" charset="0"/>
              </a:rPr>
              <a:t>LA BOCA</a:t>
            </a:r>
          </a:p>
        </p:txBody>
      </p:sp>
      <p:pic>
        <p:nvPicPr>
          <p:cNvPr id="25602" name="Picture 2" descr="http://1.bp.blogspot.com/-F8Bn3VNv0JU/UXhLAFOrXMI/AAAAAAAAAsQ/77DyVkejFhM/s1600/boca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6566"/>
          <a:stretch>
            <a:fillRect/>
          </a:stretch>
        </p:blipFill>
        <p:spPr bwMode="auto">
          <a:xfrm>
            <a:off x="1835696" y="0"/>
            <a:ext cx="5848350" cy="5229200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spd="med">
    <p:split orient="vert" dir="in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s-oj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3.bp.blogspot.com/-qHPJ8qLkqkU/UXhLfthT06I/AAAAAAAAAtM/ozsIHbePziA/s1600/ojos.jpg"/>
          <p:cNvPicPr>
            <a:picLocks noChangeAspect="1" noChangeArrowheads="1"/>
          </p:cNvPicPr>
          <p:nvPr/>
        </p:nvPicPr>
        <p:blipFill>
          <a:blip r:embed="rId2" cstate="print"/>
          <a:srcRect t="22941" b="33800"/>
          <a:stretch>
            <a:fillRect/>
          </a:stretch>
        </p:blipFill>
        <p:spPr bwMode="auto">
          <a:xfrm>
            <a:off x="1115616" y="1124744"/>
            <a:ext cx="7322204" cy="3394498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3275856" y="4869160"/>
            <a:ext cx="27767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4800" dirty="0">
                <a:latin typeface="Berlin Sans FB Demi" pitchFamily="34" charset="0"/>
              </a:rPr>
              <a:t>LOS OJOS</a:t>
            </a:r>
          </a:p>
        </p:txBody>
      </p:sp>
    </p:spTree>
  </p:cSld>
  <p:clrMapOvr>
    <a:masterClrMapping/>
  </p:clrMapOvr>
  <p:transition xmlns:p14="http://schemas.microsoft.com/office/powerpoint/2010/main" spd="med">
    <p:split orient="vert" dir="in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a-lengu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4.bp.blogspot.com/-BdcH66wBpow/UXhL9MXf5OI/AAAAAAAAAuQ/B4M7_g8Sbj4/s1600/lengua.jpg"/>
          <p:cNvPicPr>
            <a:picLocks noChangeAspect="1" noChangeArrowheads="1"/>
          </p:cNvPicPr>
          <p:nvPr/>
        </p:nvPicPr>
        <p:blipFill>
          <a:blip r:embed="rId2" cstate="print"/>
          <a:srcRect b="11533"/>
          <a:stretch>
            <a:fillRect/>
          </a:stretch>
        </p:blipFill>
        <p:spPr bwMode="auto">
          <a:xfrm>
            <a:off x="1835696" y="620688"/>
            <a:ext cx="5328592" cy="5051852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2915816" y="5661248"/>
            <a:ext cx="29706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4000" dirty="0">
                <a:latin typeface="Berlin Sans FB Demi" pitchFamily="34" charset="0"/>
              </a:rPr>
              <a:t>LA LENGUA</a:t>
            </a:r>
          </a:p>
        </p:txBody>
      </p:sp>
    </p:spTree>
  </p:cSld>
  <p:clrMapOvr>
    <a:masterClrMapping/>
  </p:clrMapOvr>
  <p:transition xmlns:p14="http://schemas.microsoft.com/office/powerpoint/2010/main" spd="med">
    <p:split orient="vert" dir="in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las-manos-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3.bp.blogspot.com/-mNgARqAbyQQ/UXhLK_XKYDI/AAAAAAAAAss/irMB1hF5tMU/s1600/manos.jpg"/>
          <p:cNvPicPr>
            <a:picLocks noChangeAspect="1" noChangeArrowheads="1"/>
          </p:cNvPicPr>
          <p:nvPr/>
        </p:nvPicPr>
        <p:blipFill>
          <a:blip r:embed="rId2" cstate="print"/>
          <a:srcRect t="14499" r="-4656" b="22310"/>
          <a:stretch>
            <a:fillRect/>
          </a:stretch>
        </p:blipFill>
        <p:spPr bwMode="auto">
          <a:xfrm>
            <a:off x="1115616" y="764704"/>
            <a:ext cx="7122246" cy="4608512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2915816" y="5661248"/>
            <a:ext cx="34612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4800" dirty="0">
                <a:latin typeface="Berlin Sans FB Demi" pitchFamily="34" charset="0"/>
              </a:rPr>
              <a:t>LAS MANOS</a:t>
            </a:r>
          </a:p>
        </p:txBody>
      </p:sp>
    </p:spTree>
  </p:cSld>
  <p:clrMapOvr>
    <a:masterClrMapping/>
  </p:clrMapOvr>
  <p:transition xmlns:p14="http://schemas.microsoft.com/office/powerpoint/2010/main" spd="med">
    <p:split orient="vert" dir="in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as-piern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split orient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3.bp.blogspot.com/-_F9NM_rK6Fk/UXhmW20SwtI/AAAAAAAAAvM/WC6jvihLCkI/s1600/pier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0"/>
            <a:ext cx="5848350" cy="6267451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2699792" y="5661248"/>
            <a:ext cx="32175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4000" dirty="0">
                <a:latin typeface="Berlin Sans FB Demi" pitchFamily="34" charset="0"/>
              </a:rPr>
              <a:t>LAS PIERNAS</a:t>
            </a:r>
          </a:p>
        </p:txBody>
      </p:sp>
    </p:spTree>
  </p:cSld>
  <p:clrMapOvr>
    <a:masterClrMapping/>
  </p:clrMapOvr>
  <p:transition xmlns:p14="http://schemas.microsoft.com/office/powerpoint/2010/main" spd="med">
    <p:split orient="vert" dir="in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as-man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971600" y="1772816"/>
            <a:ext cx="7056784" cy="33843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lo</a:t>
            </a:r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1475656" y="1268760"/>
            <a:ext cx="626469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 smtClean="0">
                <a:latin typeface="Curlz MT"/>
                <a:cs typeface="Curlz MT"/>
              </a:rPr>
              <a:t>Est</a:t>
            </a:r>
            <a:r>
              <a:rPr lang="es-ES" sz="5400" b="1" dirty="0" smtClean="0">
                <a:latin typeface="Curlz MT"/>
                <a:cs typeface="Curlz MT"/>
              </a:rPr>
              <a:t>á en tu cabeza lo puedes peinar los niños lo usan corto y las niñas se hacen trenzas o moños </a:t>
            </a:r>
            <a:endParaRPr lang="es-ES" sz="5400" b="1" dirty="0">
              <a:latin typeface="Curlz MT"/>
              <a:cs typeface="Curlz MT"/>
            </a:endParaRPr>
          </a:p>
        </p:txBody>
      </p:sp>
    </p:spTree>
  </p:cSld>
  <p:clrMapOvr>
    <a:masterClrMapping/>
  </p:clrMapOvr>
  <p:transition xmlns:p14="http://schemas.microsoft.com/office/powerpoint/2010/main" spd="slow">
    <p:split orient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4.bp.blogspot.com/-WPwaVhthGyo/UXhLu32IReI/AAAAAAAAAtg/69Q1DmMrR0M/s1600/pelo.jpg"/>
          <p:cNvPicPr>
            <a:picLocks noChangeAspect="1" noChangeArrowheads="1"/>
          </p:cNvPicPr>
          <p:nvPr/>
        </p:nvPicPr>
        <p:blipFill>
          <a:blip r:embed="rId2" cstate="print"/>
          <a:srcRect b="12682"/>
          <a:stretch>
            <a:fillRect/>
          </a:stretch>
        </p:blipFill>
        <p:spPr bwMode="auto">
          <a:xfrm>
            <a:off x="2051720" y="260648"/>
            <a:ext cx="5848350" cy="5472608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3923928" y="5733256"/>
            <a:ext cx="20667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4800" dirty="0" smtClean="0">
                <a:latin typeface="Berlin Sans FB Demi" pitchFamily="34" charset="0"/>
              </a:rPr>
              <a:t>El pelo</a:t>
            </a:r>
            <a:endParaRPr lang="es-AR" sz="4800" dirty="0">
              <a:latin typeface="Berlin Sans FB Demi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 spd="med">
    <p:split orient="vert" dir="in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NARI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83568" y="2060848"/>
            <a:ext cx="7848872" cy="3456384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1043608" y="1124744"/>
            <a:ext cx="698477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 smtClean="0">
                <a:latin typeface="Curlz MT"/>
                <a:cs typeface="Curlz MT"/>
              </a:rPr>
              <a:t>La tengo en mi cara y hace </a:t>
            </a:r>
            <a:r>
              <a:rPr lang="es-ES" sz="6000" b="1" dirty="0" err="1" smtClean="0">
                <a:latin typeface="Curlz MT"/>
                <a:cs typeface="Curlz MT"/>
              </a:rPr>
              <a:t>snif</a:t>
            </a:r>
            <a:r>
              <a:rPr lang="es-ES" sz="6000" b="1" dirty="0" smtClean="0">
                <a:latin typeface="Curlz MT"/>
                <a:cs typeface="Curlz MT"/>
              </a:rPr>
              <a:t> </a:t>
            </a:r>
            <a:r>
              <a:rPr lang="es-ES" sz="6000" b="1" dirty="0" err="1" smtClean="0">
                <a:latin typeface="Curlz MT"/>
                <a:cs typeface="Curlz MT"/>
              </a:rPr>
              <a:t>snif</a:t>
            </a:r>
            <a:r>
              <a:rPr lang="es-ES" sz="6000" b="1" dirty="0" smtClean="0">
                <a:latin typeface="Curlz MT"/>
                <a:cs typeface="Curlz MT"/>
              </a:rPr>
              <a:t> con ella todo lo huelo y me hace muy feliz</a:t>
            </a:r>
            <a:endParaRPr lang="es-ES" sz="6000" b="1" dirty="0">
              <a:latin typeface="Curlz MT"/>
              <a:cs typeface="Curlz MT"/>
            </a:endParaRPr>
          </a:p>
        </p:txBody>
      </p:sp>
    </p:spTree>
  </p:cSld>
  <p:clrMapOvr>
    <a:masterClrMapping/>
  </p:clrMapOvr>
  <p:transition xmlns:p14="http://schemas.microsoft.com/office/powerpoint/2010/main" spd="slow">
    <p:split orient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3.bp.blogspot.com/-TpvjOPaHZA8/UXhLVAOuRrI/AAAAAAAAAtA/a69Zl7NWQNY/s1600/nari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0"/>
            <a:ext cx="5848350" cy="6267451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2915816" y="5733256"/>
            <a:ext cx="28937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4800" dirty="0">
                <a:latin typeface="Berlin Sans FB Demi" pitchFamily="34" charset="0"/>
              </a:rPr>
              <a:t>LA NARIZ</a:t>
            </a:r>
          </a:p>
        </p:txBody>
      </p:sp>
    </p:spTree>
  </p:cSld>
  <p:clrMapOvr>
    <a:masterClrMapping/>
  </p:clrMapOvr>
  <p:transition xmlns:p14="http://schemas.microsoft.com/office/powerpoint/2010/main" spd="med">
    <p:split orient="vert" dir="in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las-man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>
    <p:split orient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1.bp.blogspot.com/-5iDky-D5VP4/UXhLnD_h2CI/AAAAAAAAAtY/wKKPWuIKYIY/s1600/ore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694513"/>
            <a:ext cx="5200278" cy="5572937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3203848" y="5661248"/>
            <a:ext cx="29370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4800" dirty="0">
                <a:latin typeface="Berlin Sans FB Demi" pitchFamily="34" charset="0"/>
              </a:rPr>
              <a:t>LA OREJA</a:t>
            </a:r>
          </a:p>
        </p:txBody>
      </p:sp>
    </p:spTree>
  </p:cSld>
  <p:clrMapOvr>
    <a:masterClrMapping/>
  </p:clrMapOvr>
  <p:transition xmlns:p14="http://schemas.microsoft.com/office/powerpoint/2010/main" spd="med">
    <p:split orient="vert" dir="in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PI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907704" y="1556792"/>
            <a:ext cx="5904656" cy="3816424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/>
          <p:cNvSpPr txBox="1"/>
          <p:nvPr/>
        </p:nvSpPr>
        <p:spPr>
          <a:xfrm>
            <a:off x="1691680" y="1124744"/>
            <a:ext cx="604867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 smtClean="0">
                <a:latin typeface="Curlz MT"/>
                <a:cs typeface="Curlz MT"/>
              </a:rPr>
              <a:t>Están al final de mi cuerpo y con ellos puedo caminar, andar en bicicleta, corres y saltar</a:t>
            </a:r>
            <a:endParaRPr lang="es-ES" sz="5400" b="1" dirty="0">
              <a:latin typeface="Curlz MT"/>
              <a:cs typeface="Curlz MT"/>
            </a:endParaRPr>
          </a:p>
        </p:txBody>
      </p:sp>
    </p:spTree>
  </p:cSld>
  <p:clrMapOvr>
    <a:masterClrMapping/>
  </p:clrMapOvr>
  <p:transition xmlns:p14="http://schemas.microsoft.com/office/powerpoint/2010/main" spd="slow">
    <p:split orient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http://2.bp.blogspot.com/--yOmc2pJZoI/UWcZ-JrDOUI/AAAAAAAAdOA/bMoIlmbmysw/s1600/Pie+color+(3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548680"/>
            <a:ext cx="7143750" cy="5057775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2915816" y="5733256"/>
            <a:ext cx="25779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4800" dirty="0">
                <a:latin typeface="Berlin Sans FB Demi" pitchFamily="34" charset="0"/>
              </a:rPr>
              <a:t>LOS PIES</a:t>
            </a:r>
          </a:p>
        </p:txBody>
      </p:sp>
    </p:spTree>
  </p:cSld>
  <p:clrMapOvr>
    <a:masterClrMapping/>
  </p:clrMapOvr>
  <p:transition xmlns:p14="http://schemas.microsoft.com/office/powerpoint/2010/main">
    <p:split orient="vert" dir="in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as man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167"/>
            <a:ext cx="9144000" cy="6463665"/>
          </a:xfrm>
          <a:prstGeom prst="rect">
            <a:avLst/>
          </a:prstGeom>
        </p:spPr>
      </p:pic>
      <p:pic>
        <p:nvPicPr>
          <p:cNvPr id="3" name="2 Imagen" descr="las-mano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259632" y="1268760"/>
            <a:ext cx="6840760" cy="3960440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1547664" y="1700808"/>
            <a:ext cx="612068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 smtClean="0">
                <a:latin typeface="Curlz MT"/>
                <a:cs typeface="Curlz MT"/>
              </a:rPr>
              <a:t>Están dentro de mi cuerpo son muy duros de verdad y con rayos X los puedes mirar</a:t>
            </a:r>
            <a:endParaRPr lang="es-ES" sz="4400" b="1" dirty="0">
              <a:latin typeface="Curlz MT"/>
              <a:cs typeface="Curlz MT"/>
            </a:endParaRPr>
          </a:p>
        </p:txBody>
      </p:sp>
    </p:spTree>
  </p:cSld>
  <p:clrMapOvr>
    <a:masterClrMapping/>
  </p:clrMapOvr>
  <p:transition xmlns:p14="http://schemas.microsoft.com/office/powerpoint/2010/main" spd="slow">
    <p:split orient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s://fbcdn-sphotos-c-a.akamaihd.net/hphotos-ak-ash3/t1.0-9/551481_546238578732329_230287429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404664"/>
            <a:ext cx="5583659" cy="5256584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2915816" y="5733256"/>
            <a:ext cx="35878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4800" dirty="0">
                <a:latin typeface="Berlin Sans FB Demi" pitchFamily="34" charset="0"/>
              </a:rPr>
              <a:t>LOS HUESOS</a:t>
            </a:r>
          </a:p>
        </p:txBody>
      </p:sp>
    </p:spTree>
  </p:cSld>
  <p:clrMapOvr>
    <a:masterClrMapping/>
  </p:clrMapOvr>
  <p:transition xmlns:p14="http://schemas.microsoft.com/office/powerpoint/2010/main">
    <p:split orient="vert" dir="in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CEREBR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115616" y="1556792"/>
            <a:ext cx="6768752" cy="3672408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1835696" y="1412776"/>
            <a:ext cx="57606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 smtClean="0">
                <a:latin typeface="Curlz MT"/>
                <a:cs typeface="Curlz MT"/>
              </a:rPr>
              <a:t>Est</a:t>
            </a:r>
            <a:r>
              <a:rPr lang="es-ES" sz="4800" b="1" dirty="0" smtClean="0">
                <a:latin typeface="Curlz MT"/>
                <a:cs typeface="Curlz MT"/>
              </a:rPr>
              <a:t>á en mi cabeza es rosado y pegajoso lo uso para pensar y crear muchas ideas más</a:t>
            </a:r>
            <a:endParaRPr lang="es-ES" sz="4800" b="1" dirty="0">
              <a:latin typeface="Curlz MT"/>
              <a:cs typeface="Curlz MT"/>
            </a:endParaRPr>
          </a:p>
        </p:txBody>
      </p:sp>
    </p:spTree>
  </p:cSld>
  <p:clrMapOvr>
    <a:masterClrMapping/>
  </p:clrMapOvr>
  <p:transition xmlns:p14="http://schemas.microsoft.com/office/powerpoint/2010/main" spd="slow">
    <p:split orient="vert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www.catedu.es/arasaac/repositorio/thumbs/10/300/2/269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620688"/>
            <a:ext cx="4896544" cy="4896544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2555776" y="5805264"/>
            <a:ext cx="37417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4800" dirty="0">
                <a:latin typeface="Berlin Sans FB Demi" pitchFamily="34" charset="0"/>
              </a:rPr>
              <a:t>EL CEREBRO</a:t>
            </a:r>
          </a:p>
        </p:txBody>
      </p:sp>
    </p:spTree>
  </p:cSld>
  <p:clrMapOvr>
    <a:masterClrMapping/>
  </p:clrMapOvr>
  <p:transition xmlns:p14="http://schemas.microsoft.com/office/powerpoint/2010/main">
    <p:split orient="vert" dir="in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CORA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>
    <p:split orient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Corazon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332656"/>
            <a:ext cx="5616624" cy="5616624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699792" y="5733256"/>
            <a:ext cx="39388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4800" dirty="0">
                <a:latin typeface="Berlin Sans FB Demi" pitchFamily="34" charset="0"/>
              </a:rPr>
              <a:t>EL CORAZÓN</a:t>
            </a:r>
          </a:p>
        </p:txBody>
      </p:sp>
    </p:spTree>
  </p:cSld>
  <p:clrMapOvr>
    <a:masterClrMapping/>
  </p:clrMapOvr>
  <p:transition xmlns:p14="http://schemas.microsoft.com/office/powerpoint/2010/main">
    <p:split orient="vert" dir="in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pulmoñ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Pulmon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332656"/>
            <a:ext cx="5544616" cy="54006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411760" y="5661248"/>
            <a:ext cx="45736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4800" dirty="0">
                <a:latin typeface="Berlin Sans FB Demi" pitchFamily="34" charset="0"/>
              </a:rPr>
              <a:t>LOS PULMONES</a:t>
            </a:r>
          </a:p>
        </p:txBody>
      </p:sp>
    </p:spTree>
  </p:cSld>
  <p:clrMapOvr>
    <a:masterClrMapping/>
  </p:clrMapOvr>
  <p:transition xmlns:p14="http://schemas.microsoft.com/office/powerpoint/2010/main">
    <p:split orient="vert" dir="in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854578" y="332656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solidFill>
                  <a:srgbClr val="FF0000"/>
                </a:solidFill>
                <a:latin typeface="Arial Black"/>
                <a:cs typeface="Arial Black"/>
              </a:rPr>
              <a:t>¿</a:t>
            </a:r>
            <a:r>
              <a:rPr lang="es-ES" sz="4800" b="1" dirty="0" smtClean="0">
                <a:solidFill>
                  <a:srgbClr val="FF0000"/>
                </a:solidFill>
                <a:latin typeface="Arial Black"/>
                <a:cs typeface="Arial Black"/>
              </a:rPr>
              <a:t>C</a:t>
            </a:r>
            <a:r>
              <a:rPr lang="es-ES" sz="4800" b="1" dirty="0" smtClean="0">
                <a:solidFill>
                  <a:srgbClr val="FF0000"/>
                </a:solidFill>
                <a:latin typeface="Arial Black"/>
                <a:cs typeface="Arial Black"/>
              </a:rPr>
              <a:t>ómo es tu cuerpo?</a:t>
            </a:r>
            <a:endParaRPr lang="es-ES" sz="4800" b="1" dirty="0">
              <a:solidFill>
                <a:srgbClr val="FF0000"/>
              </a:solidFill>
              <a:latin typeface="Arial Black"/>
              <a:cs typeface="Arial Black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3563" b="99625" l="0" r="98355">
                        <a14:foregroundMark x1="19134" y1="89750" x2="12554" y2="61813"/>
                        <a14:foregroundMark x1="10823" y1="91000" x2="6580" y2="60563"/>
                        <a14:foregroundMark x1="21991" y1="90813" x2="35931" y2="64875"/>
                        <a14:foregroundMark x1="25368" y1="60563" x2="57922" y2="96563"/>
                        <a14:foregroundMark x1="40779" y1="74938" x2="95238" y2="68375"/>
                        <a14:foregroundMark x1="94978" y1="93500" x2="63030" y2="80125"/>
                        <a14:foregroundMark x1="95758" y1="77625" x2="73593" y2="87938"/>
                        <a14:foregroundMark x1="42511" y1="71250" x2="61905" y2="54813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53687" r="60463"/>
          <a:stretch/>
        </p:blipFill>
        <p:spPr>
          <a:xfrm rot="5400000">
            <a:off x="3160788" y="591740"/>
            <a:ext cx="2174351" cy="352839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3563" b="99625" l="0" r="98355">
                        <a14:foregroundMark x1="19134" y1="89750" x2="12554" y2="61813"/>
                        <a14:foregroundMark x1="10823" y1="91000" x2="6580" y2="60563"/>
                        <a14:foregroundMark x1="21991" y1="90813" x2="35931" y2="64875"/>
                        <a14:foregroundMark x1="25368" y1="60563" x2="57922" y2="96563"/>
                        <a14:foregroundMark x1="40779" y1="74938" x2="95238" y2="68375"/>
                        <a14:foregroundMark x1="94978" y1="93500" x2="63030" y2="80125"/>
                        <a14:foregroundMark x1="95758" y1="77625" x2="73593" y2="87938"/>
                        <a14:foregroundMark x1="42511" y1="71250" x2="61905" y2="54813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39793" t="53687" r="36601"/>
          <a:stretch/>
        </p:blipFill>
        <p:spPr>
          <a:xfrm rot="5400000">
            <a:off x="3598853" y="2342137"/>
            <a:ext cx="1298222" cy="352839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3563" b="99625" l="0" r="98355">
                        <a14:foregroundMark x1="19134" y1="89750" x2="12554" y2="61813"/>
                        <a14:foregroundMark x1="10823" y1="91000" x2="6580" y2="60563"/>
                        <a14:foregroundMark x1="21991" y1="90813" x2="35931" y2="64875"/>
                        <a14:foregroundMark x1="25368" y1="60563" x2="57922" y2="96563"/>
                        <a14:foregroundMark x1="40779" y1="74938" x2="95238" y2="68375"/>
                        <a14:foregroundMark x1="94978" y1="93500" x2="63030" y2="80125"/>
                        <a14:foregroundMark x1="95758" y1="77625" x2="73593" y2="87938"/>
                        <a14:foregroundMark x1="42511" y1="71250" x2="61905" y2="54813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62116" t="53687"/>
          <a:stretch/>
        </p:blipFill>
        <p:spPr>
          <a:xfrm rot="5400000">
            <a:off x="3206236" y="3962420"/>
            <a:ext cx="2083455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330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550</TotalTime>
  <Words>136</Words>
  <Application>Microsoft Macintosh PowerPoint</Application>
  <PresentationFormat>Presentación en pantalla (4:3)</PresentationFormat>
  <Paragraphs>24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Katherine Mena</cp:lastModifiedBy>
  <cp:revision>43</cp:revision>
  <dcterms:created xsi:type="dcterms:W3CDTF">2014-04-14T18:12:08Z</dcterms:created>
  <dcterms:modified xsi:type="dcterms:W3CDTF">2020-05-04T15:54:32Z</dcterms:modified>
</cp:coreProperties>
</file>