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1339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426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7862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639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3872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2108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907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451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50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485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3511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8230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23500-0137-43F8-9D36-BC5A2BFA3F0D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941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548680"/>
            <a:ext cx="7912968" cy="5832648"/>
          </a:xfrm>
        </p:spPr>
        <p:txBody>
          <a:bodyPr/>
          <a:lstStyle/>
          <a:p>
            <a:endParaRPr lang="es-CL" dirty="0"/>
          </a:p>
        </p:txBody>
      </p:sp>
      <p:sp>
        <p:nvSpPr>
          <p:cNvPr id="4" name="AutoShape 2" descr="Webquest Creator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76672"/>
            <a:ext cx="8440490" cy="38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321397"/>
            <a:ext cx="844048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C:\Users\admin\AppData\Local\Temp\Rar$DI06.712\Sin títul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0338"/>
            <a:ext cx="943273" cy="936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69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arolina\Desktop\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8892480" cy="701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E4641E9-C135-447E-AB62-F48221126903}"/>
              </a:ext>
            </a:extLst>
          </p:cNvPr>
          <p:cNvSpPr txBox="1"/>
          <p:nvPr/>
        </p:nvSpPr>
        <p:spPr>
          <a:xfrm>
            <a:off x="251520" y="4353985"/>
            <a:ext cx="4680520" cy="2315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rmAutofit/>
          </a:bodyPr>
          <a:lstStyle/>
          <a:p>
            <a:r>
              <a:rPr lang="es-CL" sz="12000" dirty="0">
                <a:latin typeface="Ligada 2.1 (Adrian M. C.)" panose="02000000000000000000" pitchFamily="50" charset="0"/>
              </a:rPr>
              <a:t>a A</a:t>
            </a:r>
          </a:p>
        </p:txBody>
      </p:sp>
    </p:spTree>
    <p:extLst>
      <p:ext uri="{BB962C8B-B14F-4D97-AF65-F5344CB8AC3E}">
        <p14:creationId xmlns:p14="http://schemas.microsoft.com/office/powerpoint/2010/main" val="111756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Carolina\Desktop\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7492261-F596-449A-B43E-042EE6679A7B}"/>
              </a:ext>
            </a:extLst>
          </p:cNvPr>
          <p:cNvSpPr txBox="1"/>
          <p:nvPr/>
        </p:nvSpPr>
        <p:spPr>
          <a:xfrm>
            <a:off x="2195736" y="3789040"/>
            <a:ext cx="1872208" cy="33123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rmAutofit fontScale="92500" lnSpcReduction="10000"/>
          </a:bodyPr>
          <a:lstStyle/>
          <a:p>
            <a:r>
              <a:rPr lang="es-CL" sz="13000" dirty="0">
                <a:latin typeface="Ligada 2.1 (Adrian M. C.)" panose="02000000000000000000" pitchFamily="50" charset="0"/>
              </a:rPr>
              <a:t> </a:t>
            </a:r>
          </a:p>
          <a:p>
            <a:r>
              <a:rPr lang="es-CL" sz="12000" dirty="0">
                <a:latin typeface="Ligada 2.1 (Adrian M. C.)" panose="02000000000000000000" pitchFamily="50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166968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146" name="Picture 2" descr="C:\Users\Carolina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95" y="30043"/>
            <a:ext cx="8954144" cy="717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6B39CB9-14CC-4B53-834C-68B9A285DFEF}"/>
              </a:ext>
            </a:extLst>
          </p:cNvPr>
          <p:cNvSpPr txBox="1"/>
          <p:nvPr/>
        </p:nvSpPr>
        <p:spPr>
          <a:xfrm>
            <a:off x="474694" y="4572118"/>
            <a:ext cx="3665258" cy="21748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rmAutofit/>
          </a:bodyPr>
          <a:lstStyle/>
          <a:p>
            <a:r>
              <a:rPr lang="es-CL" sz="12000" dirty="0">
                <a:latin typeface="Ligada 2.1 (Adrian M. C.)" panose="02000000000000000000" pitchFamily="50" charset="0"/>
              </a:rPr>
              <a:t>i </a:t>
            </a:r>
            <a:r>
              <a:rPr lang="es-CL" sz="12000" dirty="0" err="1">
                <a:latin typeface="Ligada 2.1 (Adrian M. C.)" panose="02000000000000000000" pitchFamily="50" charset="0"/>
              </a:rPr>
              <a:t>I</a:t>
            </a:r>
            <a:endParaRPr lang="es-CL" sz="12000" dirty="0">
              <a:latin typeface="Ligada 2.1 (Adrian M. C.)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909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098" name="Picture 2" descr="C:\Users\Carolina\Desktop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352928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CC63D55-A231-43F1-8AAA-69A7F459EE16}"/>
              </a:ext>
            </a:extLst>
          </p:cNvPr>
          <p:cNvSpPr txBox="1"/>
          <p:nvPr/>
        </p:nvSpPr>
        <p:spPr>
          <a:xfrm>
            <a:off x="683568" y="4353985"/>
            <a:ext cx="3024336" cy="1954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rmAutofit/>
          </a:bodyPr>
          <a:lstStyle/>
          <a:p>
            <a:r>
              <a:rPr lang="es-CL" sz="12000" dirty="0">
                <a:latin typeface="Ligada 2.1 (Adrian M. C.)" panose="02000000000000000000" pitchFamily="50" charset="0"/>
              </a:rPr>
              <a:t>o </a:t>
            </a:r>
            <a:r>
              <a:rPr lang="es-CL" sz="12000" dirty="0" err="1">
                <a:latin typeface="Ligada 2.1 (Adrian M. C.)" panose="02000000000000000000" pitchFamily="50" charset="0"/>
              </a:rPr>
              <a:t>O</a:t>
            </a:r>
            <a:endParaRPr lang="es-CL" sz="12000" dirty="0">
              <a:latin typeface="Ligada 2.1 (Adrian M. C.)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40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122" name="Picture 2" descr="C:\Users\Carolina\Desktop\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B8D5B9D-BF63-4FA7-85F3-1D132FD0BE7E}"/>
              </a:ext>
            </a:extLst>
          </p:cNvPr>
          <p:cNvSpPr txBox="1"/>
          <p:nvPr/>
        </p:nvSpPr>
        <p:spPr>
          <a:xfrm>
            <a:off x="457200" y="4353985"/>
            <a:ext cx="3754760" cy="1954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rmAutofit/>
          </a:bodyPr>
          <a:lstStyle/>
          <a:p>
            <a:r>
              <a:rPr lang="es-CL" sz="12000" dirty="0" err="1">
                <a:latin typeface="Ligada 2.1 (Adrian M. C.)" panose="02000000000000000000" pitchFamily="50" charset="0"/>
              </a:rPr>
              <a:t>uU</a:t>
            </a:r>
            <a:endParaRPr lang="es-CL" sz="12000" dirty="0">
              <a:latin typeface="Ligada 2.1 (Adrian M. C.)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069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170" name="Picture 2" descr="C:\Users\Carolina\Desktop\l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32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Carolina\Desktop\0011622ff5834b5490ea6634f271018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83" y="0"/>
            <a:ext cx="19145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750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Carolina\Desktop\6fa2436ac930dfb9feaed322339425fb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5328592" cy="499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 rot="19173714">
            <a:off x="4693385" y="4238628"/>
            <a:ext cx="3366589" cy="50405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chemeClr val="accent5">
                    <a:lumMod val="75000"/>
                  </a:schemeClr>
                </a:solidFill>
              </a:rPr>
              <a:t>NOS VEMOS!!!!</a:t>
            </a:r>
          </a:p>
        </p:txBody>
      </p:sp>
    </p:spTree>
    <p:extLst>
      <p:ext uri="{BB962C8B-B14F-4D97-AF65-F5344CB8AC3E}">
        <p14:creationId xmlns:p14="http://schemas.microsoft.com/office/powerpoint/2010/main" val="19380771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12</Words>
  <Application>Microsoft Office PowerPoint</Application>
  <PresentationFormat>Presentación en pantalla (4:3)</PresentationFormat>
  <Paragraphs>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Ligada 2.1 (Adrian M. C.)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Cristina Contreras</cp:lastModifiedBy>
  <cp:revision>9</cp:revision>
  <dcterms:created xsi:type="dcterms:W3CDTF">2020-05-01T22:22:28Z</dcterms:created>
  <dcterms:modified xsi:type="dcterms:W3CDTF">2020-05-04T21:16:12Z</dcterms:modified>
</cp:coreProperties>
</file>