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3500-0137-43F8-9D36-BC5A2BFA3F0D}" type="datetimeFigureOut">
              <a:rPr lang="es-CL" smtClean="0"/>
              <a:t>01-05-2020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A0D-58F6-4FA7-888A-5C49E7AEB03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04268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3500-0137-43F8-9D36-BC5A2BFA3F0D}" type="datetimeFigureOut">
              <a:rPr lang="es-CL" smtClean="0"/>
              <a:t>01-05-2020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A0D-58F6-4FA7-888A-5C49E7AEB03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07862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3500-0137-43F8-9D36-BC5A2BFA3F0D}" type="datetimeFigureOut">
              <a:rPr lang="es-CL" smtClean="0"/>
              <a:t>01-05-2020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A0D-58F6-4FA7-888A-5C49E7AEB03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56397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3500-0137-43F8-9D36-BC5A2BFA3F0D}" type="datetimeFigureOut">
              <a:rPr lang="es-CL" smtClean="0"/>
              <a:t>01-05-2020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A0D-58F6-4FA7-888A-5C49E7AEB03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13872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3500-0137-43F8-9D36-BC5A2BFA3F0D}" type="datetimeFigureOut">
              <a:rPr lang="es-CL" smtClean="0"/>
              <a:t>01-05-2020</a:t>
            </a:fld>
            <a:endParaRPr lang="es-C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A0D-58F6-4FA7-888A-5C49E7AEB03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02108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3500-0137-43F8-9D36-BC5A2BFA3F0D}" type="datetimeFigureOut">
              <a:rPr lang="es-CL" smtClean="0"/>
              <a:t>01-05-2020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A0D-58F6-4FA7-888A-5C49E7AEB03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59072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3500-0137-43F8-9D36-BC5A2BFA3F0D}" type="datetimeFigureOut">
              <a:rPr lang="es-CL" smtClean="0"/>
              <a:t>01-05-2020</a:t>
            </a:fld>
            <a:endParaRPr lang="es-C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A0D-58F6-4FA7-888A-5C49E7AEB03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54517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3500-0137-43F8-9D36-BC5A2BFA3F0D}" type="datetimeFigureOut">
              <a:rPr lang="es-CL" smtClean="0"/>
              <a:t>01-05-2020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A0D-58F6-4FA7-888A-5C49E7AEB03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5507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3500-0137-43F8-9D36-BC5A2BFA3F0D}" type="datetimeFigureOut">
              <a:rPr lang="es-CL" smtClean="0"/>
              <a:t>01-05-2020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A0D-58F6-4FA7-888A-5C49E7AEB03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8485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3500-0137-43F8-9D36-BC5A2BFA3F0D}" type="datetimeFigureOut">
              <a:rPr lang="es-CL" smtClean="0"/>
              <a:t>01-05-2020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A0D-58F6-4FA7-888A-5C49E7AEB03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33511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3500-0137-43F8-9D36-BC5A2BFA3F0D}" type="datetimeFigureOut">
              <a:rPr lang="es-CL" smtClean="0"/>
              <a:t>01-05-2020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A0D-58F6-4FA7-888A-5C49E7AEB03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82308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23500-0137-43F8-9D36-BC5A2BFA3F0D}" type="datetimeFigureOut">
              <a:rPr lang="es-CL" smtClean="0"/>
              <a:t>01-05-2020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6DA0D-58F6-4FA7-888A-5C49E7AEB03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9416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548680"/>
            <a:ext cx="7912968" cy="5832648"/>
          </a:xfrm>
        </p:spPr>
        <p:txBody>
          <a:bodyPr/>
          <a:lstStyle/>
          <a:p>
            <a:endParaRPr lang="es-CL" dirty="0"/>
          </a:p>
        </p:txBody>
      </p:sp>
      <p:sp>
        <p:nvSpPr>
          <p:cNvPr id="4" name="AutoShape 2" descr="Webquest Creator 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76672"/>
            <a:ext cx="8440490" cy="384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4321397"/>
            <a:ext cx="8440488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6 Imagen" descr="C:\Users\admin\AppData\Local\Temp\Rar$DI06.712\Sin título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60338"/>
            <a:ext cx="943273" cy="9361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169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Carolina\Desktop\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4664"/>
            <a:ext cx="7839460" cy="6029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56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Carolina\Desktop\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64704"/>
            <a:ext cx="7776864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6968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6146" name="Picture 2" descr="C:\Users\Carolina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496944" cy="6015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990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098" name="Picture 2" descr="C:\Users\Carolina\Desktop\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352928" cy="587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040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122" name="Picture 2" descr="C:\Users\Carolina\Desktop\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8208912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706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7170" name="Picture 2" descr="C:\Users\Carolina\Desktop\le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640960" cy="6024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Carolina\Desktop\0011622ff5834b5490ea6634f271018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83" y="0"/>
            <a:ext cx="1914525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975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Carolina\Desktop\6fa2436ac930dfb9feaed322339425fb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0"/>
            <a:ext cx="5328592" cy="499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Rectángulo"/>
          <p:cNvSpPr/>
          <p:nvPr/>
        </p:nvSpPr>
        <p:spPr>
          <a:xfrm rot="19173714">
            <a:off x="4693385" y="4238628"/>
            <a:ext cx="3366589" cy="50405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600" dirty="0" smtClean="0">
                <a:solidFill>
                  <a:schemeClr val="accent5">
                    <a:lumMod val="75000"/>
                  </a:schemeClr>
                </a:solidFill>
              </a:rPr>
              <a:t>NOS VEMOS!!!!</a:t>
            </a:r>
            <a:endParaRPr lang="es-CL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07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3</Words>
  <Application>Microsoft Office PowerPoint</Application>
  <PresentationFormat>Presentación en pantalla (4:3)</PresentationFormat>
  <Paragraphs>1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</dc:creator>
  <cp:lastModifiedBy>Carolina</cp:lastModifiedBy>
  <cp:revision>6</cp:revision>
  <dcterms:created xsi:type="dcterms:W3CDTF">2020-05-01T22:22:28Z</dcterms:created>
  <dcterms:modified xsi:type="dcterms:W3CDTF">2020-05-02T03:24:21Z</dcterms:modified>
</cp:coreProperties>
</file>